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media/image4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2"/>
  </p:notesMasterIdLst>
  <p:sldIdLst>
    <p:sldId id="256" r:id="rId5"/>
    <p:sldId id="258" r:id="rId6"/>
    <p:sldId id="306" r:id="rId7"/>
    <p:sldId id="259" r:id="rId8"/>
    <p:sldId id="262" r:id="rId9"/>
    <p:sldId id="298" r:id="rId10"/>
    <p:sldId id="305" r:id="rId11"/>
    <p:sldId id="264" r:id="rId12"/>
    <p:sldId id="315" r:id="rId13"/>
    <p:sldId id="313" r:id="rId14"/>
    <p:sldId id="308" r:id="rId15"/>
    <p:sldId id="309" r:id="rId16"/>
    <p:sldId id="310" r:id="rId17"/>
    <p:sldId id="311" r:id="rId18"/>
    <p:sldId id="312" r:id="rId19"/>
    <p:sldId id="314" r:id="rId20"/>
    <p:sldId id="303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IBM Plex Sans Medium" panose="020B0603050203000203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PT Sans" panose="020B0503020203020204" pitchFamily="34" charset="0"/>
      <p:regular r:id="rId35"/>
      <p:bold r:id="rId36"/>
      <p:italic r:id="rId37"/>
      <p:boldItalic r:id="rId38"/>
    </p:embeddedFont>
    <p:embeddedFont>
      <p:font typeface="Public Sans" panose="020B060402020202020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6FFE24-EB44-414E-B04C-5A624B64743C}">
  <a:tblStyle styleId="{2A6FFE24-EB44-414E-B04C-5A624B647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7E3E2C-1C26-4E7C-8B40-76F6A82466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50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2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3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" y="-11375"/>
            <a:ext cx="1087529" cy="5166300"/>
            <a:chOff x="-2" y="-11375"/>
            <a:chExt cx="1087529" cy="5166300"/>
          </a:xfrm>
        </p:grpSpPr>
        <p:sp>
          <p:nvSpPr>
            <p:cNvPr id="10" name="Google Shape;10;p2"/>
            <p:cNvSpPr/>
            <p:nvPr/>
          </p:nvSpPr>
          <p:spPr>
            <a:xfrm>
              <a:off x="137583" y="-11375"/>
              <a:ext cx="949943" cy="5166242"/>
            </a:xfrm>
            <a:custGeom>
              <a:avLst/>
              <a:gdLst/>
              <a:ahLst/>
              <a:cxnLst/>
              <a:rect l="l" t="t" r="r" b="b"/>
              <a:pathLst>
                <a:path w="26369" h="176805" extrusionOk="0">
                  <a:moveTo>
                    <a:pt x="1" y="0"/>
                  </a:moveTo>
                  <a:lnTo>
                    <a:pt x="1" y="176805"/>
                  </a:lnTo>
                  <a:lnTo>
                    <a:pt x="25244" y="176805"/>
                  </a:lnTo>
                  <a:lnTo>
                    <a:pt x="24529" y="176652"/>
                  </a:lnTo>
                  <a:lnTo>
                    <a:pt x="23864" y="176498"/>
                  </a:lnTo>
                  <a:lnTo>
                    <a:pt x="23251" y="176243"/>
                  </a:lnTo>
                  <a:lnTo>
                    <a:pt x="22638" y="175936"/>
                  </a:lnTo>
                  <a:lnTo>
                    <a:pt x="22025" y="175579"/>
                  </a:lnTo>
                  <a:lnTo>
                    <a:pt x="21463" y="175170"/>
                  </a:lnTo>
                  <a:lnTo>
                    <a:pt x="21003" y="174710"/>
                  </a:lnTo>
                  <a:lnTo>
                    <a:pt x="20492" y="174250"/>
                  </a:lnTo>
                  <a:lnTo>
                    <a:pt x="20083" y="173688"/>
                  </a:lnTo>
                  <a:lnTo>
                    <a:pt x="19725" y="173126"/>
                  </a:lnTo>
                  <a:lnTo>
                    <a:pt x="19368" y="172513"/>
                  </a:lnTo>
                  <a:lnTo>
                    <a:pt x="19112" y="171899"/>
                  </a:lnTo>
                  <a:lnTo>
                    <a:pt x="18908" y="171235"/>
                  </a:lnTo>
                  <a:lnTo>
                    <a:pt x="18703" y="170571"/>
                  </a:lnTo>
                  <a:lnTo>
                    <a:pt x="18652" y="169855"/>
                  </a:lnTo>
                  <a:lnTo>
                    <a:pt x="18601" y="169140"/>
                  </a:lnTo>
                  <a:lnTo>
                    <a:pt x="18601" y="7869"/>
                  </a:lnTo>
                  <a:lnTo>
                    <a:pt x="18652" y="7052"/>
                  </a:lnTo>
                  <a:lnTo>
                    <a:pt x="18754" y="6285"/>
                  </a:lnTo>
                  <a:lnTo>
                    <a:pt x="18959" y="5519"/>
                  </a:lnTo>
                  <a:lnTo>
                    <a:pt x="19214" y="4803"/>
                  </a:lnTo>
                  <a:lnTo>
                    <a:pt x="19521" y="4139"/>
                  </a:lnTo>
                  <a:lnTo>
                    <a:pt x="19930" y="3526"/>
                  </a:lnTo>
                  <a:lnTo>
                    <a:pt x="20390" y="2913"/>
                  </a:lnTo>
                  <a:lnTo>
                    <a:pt x="20850" y="2351"/>
                  </a:lnTo>
                  <a:lnTo>
                    <a:pt x="21412" y="1840"/>
                  </a:lnTo>
                  <a:lnTo>
                    <a:pt x="22025" y="1380"/>
                  </a:lnTo>
                  <a:lnTo>
                    <a:pt x="22638" y="1022"/>
                  </a:lnTo>
                  <a:lnTo>
                    <a:pt x="23353" y="664"/>
                  </a:lnTo>
                  <a:lnTo>
                    <a:pt x="24069" y="409"/>
                  </a:lnTo>
                  <a:lnTo>
                    <a:pt x="24784" y="255"/>
                  </a:lnTo>
                  <a:lnTo>
                    <a:pt x="25551" y="102"/>
                  </a:lnTo>
                  <a:lnTo>
                    <a:pt x="26368" y="1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" y="-11375"/>
              <a:ext cx="179700" cy="5166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03400" y="1112875"/>
            <a:ext cx="6441000" cy="20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03392" y="3696667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1253225" y="1813500"/>
            <a:ext cx="31491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5079776" y="18135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1253225" y="3333000"/>
            <a:ext cx="31491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5079775" y="33330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5"/>
          </p:nvPr>
        </p:nvSpPr>
        <p:spPr>
          <a:xfrm>
            <a:off x="1253226" y="1382300"/>
            <a:ext cx="3149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6"/>
          </p:nvPr>
        </p:nvSpPr>
        <p:spPr>
          <a:xfrm>
            <a:off x="1253226" y="2901725"/>
            <a:ext cx="3149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7"/>
          </p:nvPr>
        </p:nvSpPr>
        <p:spPr>
          <a:xfrm>
            <a:off x="5079750" y="1382300"/>
            <a:ext cx="2811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8"/>
          </p:nvPr>
        </p:nvSpPr>
        <p:spPr>
          <a:xfrm>
            <a:off x="5079750" y="2901725"/>
            <a:ext cx="2811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3950" y="1710150"/>
            <a:ext cx="251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3310662" y="1710153"/>
            <a:ext cx="251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23950" y="3498801"/>
            <a:ext cx="25170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310662" y="3498800"/>
            <a:ext cx="25170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897375" y="1710153"/>
            <a:ext cx="251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897375" y="3498800"/>
            <a:ext cx="25170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7"/>
          </p:nvPr>
        </p:nvSpPr>
        <p:spPr>
          <a:xfrm>
            <a:off x="728834" y="1060275"/>
            <a:ext cx="25071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8"/>
          </p:nvPr>
        </p:nvSpPr>
        <p:spPr>
          <a:xfrm>
            <a:off x="3308154" y="1060275"/>
            <a:ext cx="2517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9"/>
          </p:nvPr>
        </p:nvSpPr>
        <p:spPr>
          <a:xfrm>
            <a:off x="5897375" y="1060275"/>
            <a:ext cx="2517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3"/>
          </p:nvPr>
        </p:nvSpPr>
        <p:spPr>
          <a:xfrm>
            <a:off x="723950" y="2845800"/>
            <a:ext cx="2517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4"/>
          </p:nvPr>
        </p:nvSpPr>
        <p:spPr>
          <a:xfrm>
            <a:off x="3310662" y="2845800"/>
            <a:ext cx="2517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5"/>
          </p:nvPr>
        </p:nvSpPr>
        <p:spPr>
          <a:xfrm>
            <a:off x="5897375" y="2845800"/>
            <a:ext cx="2517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 rot="-5400000">
            <a:off x="3886208" y="546003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 hasCustomPrompt="1"/>
          </p:nvPr>
        </p:nvSpPr>
        <p:spPr>
          <a:xfrm>
            <a:off x="713237" y="27405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713249" y="3733250"/>
            <a:ext cx="3492600" cy="3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>
            <a:off x="4938150" y="27405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3"/>
          </p:nvPr>
        </p:nvSpPr>
        <p:spPr>
          <a:xfrm>
            <a:off x="4938163" y="3733549"/>
            <a:ext cx="3492600" cy="3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4" hasCustomPrompt="1"/>
          </p:nvPr>
        </p:nvSpPr>
        <p:spPr>
          <a:xfrm>
            <a:off x="2429625" y="1066875"/>
            <a:ext cx="3969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5"/>
          </p:nvPr>
        </p:nvSpPr>
        <p:spPr>
          <a:xfrm>
            <a:off x="2429639" y="2059600"/>
            <a:ext cx="3969300" cy="3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 rot="5400000">
            <a:off x="3886208" y="-4562097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305977" y="220354"/>
            <a:ext cx="596705" cy="897539"/>
            <a:chOff x="3309056" y="3100878"/>
            <a:chExt cx="265805" cy="399795"/>
          </a:xfrm>
        </p:grpSpPr>
        <p:sp>
          <p:nvSpPr>
            <p:cNvPr id="140" name="Google Shape;140;p23"/>
            <p:cNvSpPr/>
            <p:nvPr/>
          </p:nvSpPr>
          <p:spPr>
            <a:xfrm>
              <a:off x="3309056" y="3100878"/>
              <a:ext cx="265750" cy="399725"/>
            </a:xfrm>
            <a:custGeom>
              <a:avLst/>
              <a:gdLst/>
              <a:ahLst/>
              <a:cxnLst/>
              <a:rect l="l" t="t" r="r" b="b"/>
              <a:pathLst>
                <a:path w="10630" h="15989" extrusionOk="0">
                  <a:moveTo>
                    <a:pt x="5633" y="1772"/>
                  </a:moveTo>
                  <a:lnTo>
                    <a:pt x="5633" y="1817"/>
                  </a:lnTo>
                  <a:lnTo>
                    <a:pt x="5679" y="1863"/>
                  </a:lnTo>
                  <a:lnTo>
                    <a:pt x="5724" y="1908"/>
                  </a:lnTo>
                  <a:lnTo>
                    <a:pt x="5860" y="1999"/>
                  </a:lnTo>
                  <a:lnTo>
                    <a:pt x="7132" y="1999"/>
                  </a:lnTo>
                  <a:lnTo>
                    <a:pt x="7132" y="3680"/>
                  </a:lnTo>
                  <a:lnTo>
                    <a:pt x="3498" y="3680"/>
                  </a:lnTo>
                  <a:lnTo>
                    <a:pt x="3498" y="1999"/>
                  </a:lnTo>
                  <a:lnTo>
                    <a:pt x="4770" y="1999"/>
                  </a:lnTo>
                  <a:lnTo>
                    <a:pt x="4861" y="1954"/>
                  </a:lnTo>
                  <a:lnTo>
                    <a:pt x="4952" y="1908"/>
                  </a:lnTo>
                  <a:lnTo>
                    <a:pt x="4997" y="1817"/>
                  </a:lnTo>
                  <a:lnTo>
                    <a:pt x="5043" y="1772"/>
                  </a:lnTo>
                  <a:close/>
                  <a:moveTo>
                    <a:pt x="3271" y="0"/>
                  </a:moveTo>
                  <a:lnTo>
                    <a:pt x="3180" y="46"/>
                  </a:lnTo>
                  <a:lnTo>
                    <a:pt x="3135" y="91"/>
                  </a:lnTo>
                  <a:lnTo>
                    <a:pt x="1636" y="1590"/>
                  </a:lnTo>
                  <a:lnTo>
                    <a:pt x="1591" y="1636"/>
                  </a:lnTo>
                  <a:lnTo>
                    <a:pt x="1545" y="1726"/>
                  </a:lnTo>
                  <a:lnTo>
                    <a:pt x="1545" y="3680"/>
                  </a:lnTo>
                  <a:lnTo>
                    <a:pt x="137" y="3680"/>
                  </a:lnTo>
                  <a:lnTo>
                    <a:pt x="92" y="3725"/>
                  </a:lnTo>
                  <a:lnTo>
                    <a:pt x="46" y="3816"/>
                  </a:lnTo>
                  <a:lnTo>
                    <a:pt x="1" y="3907"/>
                  </a:lnTo>
                  <a:lnTo>
                    <a:pt x="1" y="12991"/>
                  </a:lnTo>
                  <a:lnTo>
                    <a:pt x="46" y="13082"/>
                  </a:lnTo>
                  <a:lnTo>
                    <a:pt x="92" y="13173"/>
                  </a:lnTo>
                  <a:lnTo>
                    <a:pt x="182" y="13218"/>
                  </a:lnTo>
                  <a:lnTo>
                    <a:pt x="273" y="13218"/>
                  </a:lnTo>
                  <a:lnTo>
                    <a:pt x="273" y="13854"/>
                  </a:lnTo>
                  <a:lnTo>
                    <a:pt x="182" y="13854"/>
                  </a:lnTo>
                  <a:lnTo>
                    <a:pt x="137" y="13900"/>
                  </a:lnTo>
                  <a:lnTo>
                    <a:pt x="46" y="13945"/>
                  </a:lnTo>
                  <a:lnTo>
                    <a:pt x="1" y="14081"/>
                  </a:lnTo>
                  <a:lnTo>
                    <a:pt x="1" y="14672"/>
                  </a:lnTo>
                  <a:lnTo>
                    <a:pt x="46" y="14944"/>
                  </a:lnTo>
                  <a:lnTo>
                    <a:pt x="92" y="15171"/>
                  </a:lnTo>
                  <a:lnTo>
                    <a:pt x="228" y="15398"/>
                  </a:lnTo>
                  <a:lnTo>
                    <a:pt x="410" y="15580"/>
                  </a:lnTo>
                  <a:lnTo>
                    <a:pt x="591" y="15762"/>
                  </a:lnTo>
                  <a:lnTo>
                    <a:pt x="818" y="15898"/>
                  </a:lnTo>
                  <a:lnTo>
                    <a:pt x="1045" y="15944"/>
                  </a:lnTo>
                  <a:lnTo>
                    <a:pt x="1318" y="15989"/>
                  </a:lnTo>
                  <a:lnTo>
                    <a:pt x="9312" y="15989"/>
                  </a:lnTo>
                  <a:lnTo>
                    <a:pt x="9585" y="15944"/>
                  </a:lnTo>
                  <a:lnTo>
                    <a:pt x="9812" y="15898"/>
                  </a:lnTo>
                  <a:lnTo>
                    <a:pt x="10039" y="15762"/>
                  </a:lnTo>
                  <a:lnTo>
                    <a:pt x="10221" y="15580"/>
                  </a:lnTo>
                  <a:lnTo>
                    <a:pt x="10402" y="15398"/>
                  </a:lnTo>
                  <a:lnTo>
                    <a:pt x="10539" y="15171"/>
                  </a:lnTo>
                  <a:lnTo>
                    <a:pt x="10584" y="14944"/>
                  </a:lnTo>
                  <a:lnTo>
                    <a:pt x="10630" y="14672"/>
                  </a:lnTo>
                  <a:lnTo>
                    <a:pt x="10630" y="6178"/>
                  </a:lnTo>
                  <a:lnTo>
                    <a:pt x="10584" y="6087"/>
                  </a:lnTo>
                  <a:lnTo>
                    <a:pt x="10539" y="5996"/>
                  </a:lnTo>
                  <a:lnTo>
                    <a:pt x="10493" y="5951"/>
                  </a:lnTo>
                  <a:lnTo>
                    <a:pt x="10402" y="5951"/>
                  </a:lnTo>
                  <a:lnTo>
                    <a:pt x="10402" y="5315"/>
                  </a:lnTo>
                  <a:lnTo>
                    <a:pt x="10493" y="5315"/>
                  </a:lnTo>
                  <a:lnTo>
                    <a:pt x="10584" y="5224"/>
                  </a:lnTo>
                  <a:lnTo>
                    <a:pt x="10630" y="5088"/>
                  </a:lnTo>
                  <a:lnTo>
                    <a:pt x="10630" y="3907"/>
                  </a:lnTo>
                  <a:lnTo>
                    <a:pt x="10584" y="3816"/>
                  </a:lnTo>
                  <a:lnTo>
                    <a:pt x="10539" y="3725"/>
                  </a:lnTo>
                  <a:lnTo>
                    <a:pt x="10493" y="3680"/>
                  </a:lnTo>
                  <a:lnTo>
                    <a:pt x="9085" y="3680"/>
                  </a:lnTo>
                  <a:lnTo>
                    <a:pt x="9085" y="1726"/>
                  </a:lnTo>
                  <a:lnTo>
                    <a:pt x="9085" y="1636"/>
                  </a:lnTo>
                  <a:lnTo>
                    <a:pt x="9040" y="1590"/>
                  </a:lnTo>
                  <a:lnTo>
                    <a:pt x="7541" y="91"/>
                  </a:lnTo>
                  <a:lnTo>
                    <a:pt x="7495" y="46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386310" y="3107724"/>
              <a:ext cx="111333" cy="37514"/>
            </a:xfrm>
            <a:custGeom>
              <a:avLst/>
              <a:gdLst/>
              <a:ahLst/>
              <a:cxnLst/>
              <a:rect l="l" t="t" r="r" b="b"/>
              <a:pathLst>
                <a:path w="4425" h="1491" extrusionOk="0">
                  <a:moveTo>
                    <a:pt x="4289" y="1"/>
                  </a:moveTo>
                  <a:lnTo>
                    <a:pt x="4424" y="1490"/>
                  </a:lnTo>
                  <a:lnTo>
                    <a:pt x="1" y="1490"/>
                  </a:lnTo>
                  <a:lnTo>
                    <a:pt x="181" y="1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353376" y="3107724"/>
              <a:ext cx="37514" cy="94275"/>
            </a:xfrm>
            <a:custGeom>
              <a:avLst/>
              <a:gdLst/>
              <a:ahLst/>
              <a:cxnLst/>
              <a:rect l="l" t="t" r="r" b="b"/>
              <a:pathLst>
                <a:path w="1491" h="3747" extrusionOk="0">
                  <a:moveTo>
                    <a:pt x="1490" y="3747"/>
                  </a:moveTo>
                  <a:lnTo>
                    <a:pt x="1" y="3747"/>
                  </a:lnTo>
                  <a:lnTo>
                    <a:pt x="1" y="1716"/>
                  </a:lnTo>
                  <a:lnTo>
                    <a:pt x="1" y="1716"/>
                  </a:lnTo>
                  <a:lnTo>
                    <a:pt x="46" y="1490"/>
                  </a:lnTo>
                  <a:lnTo>
                    <a:pt x="181" y="1309"/>
                  </a:lnTo>
                  <a:lnTo>
                    <a:pt x="1490" y="1"/>
                  </a:lnTo>
                  <a:lnTo>
                    <a:pt x="1490" y="37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494194" y="3107724"/>
              <a:ext cx="36356" cy="94275"/>
            </a:xfrm>
            <a:custGeom>
              <a:avLst/>
              <a:gdLst/>
              <a:ahLst/>
              <a:cxnLst/>
              <a:rect l="l" t="t" r="r" b="b"/>
              <a:pathLst>
                <a:path w="1445" h="3747" extrusionOk="0">
                  <a:moveTo>
                    <a:pt x="1445" y="3747"/>
                  </a:moveTo>
                  <a:lnTo>
                    <a:pt x="1" y="3747"/>
                  </a:lnTo>
                  <a:lnTo>
                    <a:pt x="1" y="1"/>
                  </a:lnTo>
                  <a:lnTo>
                    <a:pt x="1310" y="1309"/>
                  </a:lnTo>
                  <a:lnTo>
                    <a:pt x="1310" y="1309"/>
                  </a:lnTo>
                  <a:lnTo>
                    <a:pt x="1445" y="1490"/>
                  </a:lnTo>
                  <a:lnTo>
                    <a:pt x="1445" y="1716"/>
                  </a:lnTo>
                  <a:lnTo>
                    <a:pt x="1445" y="3747"/>
                  </a:lnTo>
                  <a:lnTo>
                    <a:pt x="1445" y="37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315914" y="3198575"/>
              <a:ext cx="253261" cy="295278"/>
            </a:xfrm>
            <a:custGeom>
              <a:avLst/>
              <a:gdLst/>
              <a:ahLst/>
              <a:cxnLst/>
              <a:rect l="l" t="t" r="r" b="b"/>
              <a:pathLst>
                <a:path w="10066" h="11736" extrusionOk="0">
                  <a:moveTo>
                    <a:pt x="10066" y="226"/>
                  </a:moveTo>
                  <a:lnTo>
                    <a:pt x="10066" y="10697"/>
                  </a:lnTo>
                  <a:lnTo>
                    <a:pt x="10066" y="10697"/>
                  </a:lnTo>
                  <a:lnTo>
                    <a:pt x="10066" y="10923"/>
                  </a:lnTo>
                  <a:lnTo>
                    <a:pt x="9975" y="11104"/>
                  </a:lnTo>
                  <a:lnTo>
                    <a:pt x="9885" y="11284"/>
                  </a:lnTo>
                  <a:lnTo>
                    <a:pt x="9750" y="11419"/>
                  </a:lnTo>
                  <a:lnTo>
                    <a:pt x="9614" y="11555"/>
                  </a:lnTo>
                  <a:lnTo>
                    <a:pt x="9434" y="11690"/>
                  </a:lnTo>
                  <a:lnTo>
                    <a:pt x="9208" y="11735"/>
                  </a:lnTo>
                  <a:lnTo>
                    <a:pt x="9027" y="11735"/>
                  </a:lnTo>
                  <a:lnTo>
                    <a:pt x="1039" y="11735"/>
                  </a:lnTo>
                  <a:lnTo>
                    <a:pt x="1039" y="11735"/>
                  </a:lnTo>
                  <a:lnTo>
                    <a:pt x="813" y="11735"/>
                  </a:lnTo>
                  <a:lnTo>
                    <a:pt x="632" y="11690"/>
                  </a:lnTo>
                  <a:lnTo>
                    <a:pt x="452" y="11555"/>
                  </a:lnTo>
                  <a:lnTo>
                    <a:pt x="316" y="11419"/>
                  </a:lnTo>
                  <a:lnTo>
                    <a:pt x="181" y="11284"/>
                  </a:lnTo>
                  <a:lnTo>
                    <a:pt x="91" y="11104"/>
                  </a:lnTo>
                  <a:lnTo>
                    <a:pt x="0" y="10923"/>
                  </a:lnTo>
                  <a:lnTo>
                    <a:pt x="0" y="10697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136"/>
                  </a:lnTo>
                  <a:lnTo>
                    <a:pt x="46" y="91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9840" y="0"/>
                  </a:lnTo>
                  <a:lnTo>
                    <a:pt x="9840" y="0"/>
                  </a:lnTo>
                  <a:lnTo>
                    <a:pt x="9930" y="0"/>
                  </a:lnTo>
                  <a:lnTo>
                    <a:pt x="9975" y="91"/>
                  </a:lnTo>
                  <a:lnTo>
                    <a:pt x="10066" y="136"/>
                  </a:lnTo>
                  <a:lnTo>
                    <a:pt x="10066" y="226"/>
                  </a:lnTo>
                  <a:lnTo>
                    <a:pt x="10066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17046" y="3198575"/>
              <a:ext cx="252128" cy="295278"/>
            </a:xfrm>
            <a:custGeom>
              <a:avLst/>
              <a:gdLst/>
              <a:ahLst/>
              <a:cxnLst/>
              <a:rect l="l" t="t" r="r" b="b"/>
              <a:pathLst>
                <a:path w="10021" h="11736" extrusionOk="0">
                  <a:moveTo>
                    <a:pt x="10021" y="226"/>
                  </a:moveTo>
                  <a:lnTo>
                    <a:pt x="10021" y="10697"/>
                  </a:lnTo>
                  <a:lnTo>
                    <a:pt x="10021" y="10697"/>
                  </a:lnTo>
                  <a:lnTo>
                    <a:pt x="10021" y="10923"/>
                  </a:lnTo>
                  <a:lnTo>
                    <a:pt x="9930" y="11104"/>
                  </a:lnTo>
                  <a:lnTo>
                    <a:pt x="9840" y="11284"/>
                  </a:lnTo>
                  <a:lnTo>
                    <a:pt x="9705" y="11419"/>
                  </a:lnTo>
                  <a:lnTo>
                    <a:pt x="9569" y="11555"/>
                  </a:lnTo>
                  <a:lnTo>
                    <a:pt x="9389" y="11690"/>
                  </a:lnTo>
                  <a:lnTo>
                    <a:pt x="9163" y="11735"/>
                  </a:lnTo>
                  <a:lnTo>
                    <a:pt x="8982" y="11735"/>
                  </a:lnTo>
                  <a:lnTo>
                    <a:pt x="994" y="11735"/>
                  </a:lnTo>
                  <a:lnTo>
                    <a:pt x="994" y="11735"/>
                  </a:lnTo>
                  <a:lnTo>
                    <a:pt x="813" y="11735"/>
                  </a:lnTo>
                  <a:lnTo>
                    <a:pt x="678" y="11690"/>
                  </a:lnTo>
                  <a:lnTo>
                    <a:pt x="362" y="11555"/>
                  </a:lnTo>
                  <a:lnTo>
                    <a:pt x="136" y="11329"/>
                  </a:lnTo>
                  <a:lnTo>
                    <a:pt x="1" y="11013"/>
                  </a:lnTo>
                  <a:lnTo>
                    <a:pt x="8215" y="11013"/>
                  </a:lnTo>
                  <a:lnTo>
                    <a:pt x="8215" y="11013"/>
                  </a:lnTo>
                  <a:lnTo>
                    <a:pt x="8441" y="10968"/>
                  </a:lnTo>
                  <a:lnTo>
                    <a:pt x="8621" y="10923"/>
                  </a:lnTo>
                  <a:lnTo>
                    <a:pt x="8802" y="10833"/>
                  </a:lnTo>
                  <a:lnTo>
                    <a:pt x="8982" y="10697"/>
                  </a:lnTo>
                  <a:lnTo>
                    <a:pt x="9118" y="10562"/>
                  </a:lnTo>
                  <a:lnTo>
                    <a:pt x="9208" y="10381"/>
                  </a:lnTo>
                  <a:lnTo>
                    <a:pt x="9253" y="10156"/>
                  </a:lnTo>
                  <a:lnTo>
                    <a:pt x="9298" y="9975"/>
                  </a:lnTo>
                  <a:lnTo>
                    <a:pt x="9298" y="0"/>
                  </a:lnTo>
                  <a:lnTo>
                    <a:pt x="9795" y="0"/>
                  </a:lnTo>
                  <a:lnTo>
                    <a:pt x="9795" y="0"/>
                  </a:lnTo>
                  <a:lnTo>
                    <a:pt x="9885" y="0"/>
                  </a:lnTo>
                  <a:lnTo>
                    <a:pt x="9975" y="91"/>
                  </a:lnTo>
                  <a:lnTo>
                    <a:pt x="10021" y="136"/>
                  </a:lnTo>
                  <a:lnTo>
                    <a:pt x="10021" y="226"/>
                  </a:lnTo>
                  <a:lnTo>
                    <a:pt x="10021" y="22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364748" y="3256492"/>
              <a:ext cx="77241" cy="101093"/>
            </a:xfrm>
            <a:custGeom>
              <a:avLst/>
              <a:gdLst/>
              <a:ahLst/>
              <a:cxnLst/>
              <a:rect l="l" t="t" r="r" b="b"/>
              <a:pathLst>
                <a:path w="3070" h="4018" extrusionOk="0">
                  <a:moveTo>
                    <a:pt x="3069" y="361"/>
                  </a:moveTo>
                  <a:lnTo>
                    <a:pt x="3069" y="361"/>
                  </a:lnTo>
                  <a:lnTo>
                    <a:pt x="2663" y="226"/>
                  </a:lnTo>
                  <a:lnTo>
                    <a:pt x="2212" y="91"/>
                  </a:lnTo>
                  <a:lnTo>
                    <a:pt x="1760" y="0"/>
                  </a:lnTo>
                  <a:lnTo>
                    <a:pt x="1399" y="0"/>
                  </a:lnTo>
                  <a:lnTo>
                    <a:pt x="1038" y="0"/>
                  </a:lnTo>
                  <a:lnTo>
                    <a:pt x="722" y="91"/>
                  </a:lnTo>
                  <a:lnTo>
                    <a:pt x="452" y="181"/>
                  </a:lnTo>
                  <a:lnTo>
                    <a:pt x="271" y="271"/>
                  </a:lnTo>
                  <a:lnTo>
                    <a:pt x="271" y="271"/>
                  </a:lnTo>
                  <a:lnTo>
                    <a:pt x="136" y="542"/>
                  </a:lnTo>
                  <a:lnTo>
                    <a:pt x="45" y="858"/>
                  </a:lnTo>
                  <a:lnTo>
                    <a:pt x="0" y="1309"/>
                  </a:lnTo>
                  <a:lnTo>
                    <a:pt x="0" y="1851"/>
                  </a:lnTo>
                  <a:lnTo>
                    <a:pt x="136" y="2392"/>
                  </a:lnTo>
                  <a:lnTo>
                    <a:pt x="316" y="2934"/>
                  </a:lnTo>
                  <a:lnTo>
                    <a:pt x="587" y="3476"/>
                  </a:lnTo>
                  <a:lnTo>
                    <a:pt x="768" y="3746"/>
                  </a:lnTo>
                  <a:lnTo>
                    <a:pt x="948" y="4017"/>
                  </a:lnTo>
                  <a:lnTo>
                    <a:pt x="3069" y="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388600" y="3256492"/>
              <a:ext cx="131738" cy="130606"/>
            </a:xfrm>
            <a:custGeom>
              <a:avLst/>
              <a:gdLst/>
              <a:ahLst/>
              <a:cxnLst/>
              <a:rect l="l" t="t" r="r" b="b"/>
              <a:pathLst>
                <a:path w="5236" h="5191" extrusionOk="0">
                  <a:moveTo>
                    <a:pt x="4920" y="271"/>
                  </a:moveTo>
                  <a:lnTo>
                    <a:pt x="4920" y="271"/>
                  </a:lnTo>
                  <a:lnTo>
                    <a:pt x="4830" y="226"/>
                  </a:lnTo>
                  <a:lnTo>
                    <a:pt x="4694" y="136"/>
                  </a:lnTo>
                  <a:lnTo>
                    <a:pt x="4333" y="45"/>
                  </a:lnTo>
                  <a:lnTo>
                    <a:pt x="3837" y="0"/>
                  </a:lnTo>
                  <a:lnTo>
                    <a:pt x="3340" y="45"/>
                  </a:lnTo>
                  <a:lnTo>
                    <a:pt x="2753" y="136"/>
                  </a:lnTo>
                  <a:lnTo>
                    <a:pt x="2167" y="361"/>
                  </a:lnTo>
                  <a:lnTo>
                    <a:pt x="1896" y="497"/>
                  </a:lnTo>
                  <a:lnTo>
                    <a:pt x="1625" y="677"/>
                  </a:lnTo>
                  <a:lnTo>
                    <a:pt x="1354" y="858"/>
                  </a:lnTo>
                  <a:lnTo>
                    <a:pt x="1083" y="1083"/>
                  </a:lnTo>
                  <a:lnTo>
                    <a:pt x="1083" y="1083"/>
                  </a:lnTo>
                  <a:lnTo>
                    <a:pt x="858" y="1354"/>
                  </a:lnTo>
                  <a:lnTo>
                    <a:pt x="677" y="1580"/>
                  </a:lnTo>
                  <a:lnTo>
                    <a:pt x="497" y="1896"/>
                  </a:lnTo>
                  <a:lnTo>
                    <a:pt x="361" y="2167"/>
                  </a:lnTo>
                  <a:lnTo>
                    <a:pt x="181" y="2753"/>
                  </a:lnTo>
                  <a:lnTo>
                    <a:pt x="45" y="3295"/>
                  </a:lnTo>
                  <a:lnTo>
                    <a:pt x="0" y="3837"/>
                  </a:lnTo>
                  <a:lnTo>
                    <a:pt x="45" y="4288"/>
                  </a:lnTo>
                  <a:lnTo>
                    <a:pt x="135" y="4694"/>
                  </a:lnTo>
                  <a:lnTo>
                    <a:pt x="226" y="4830"/>
                  </a:lnTo>
                  <a:lnTo>
                    <a:pt x="316" y="4920"/>
                  </a:lnTo>
                  <a:lnTo>
                    <a:pt x="316" y="4920"/>
                  </a:lnTo>
                  <a:lnTo>
                    <a:pt x="406" y="5010"/>
                  </a:lnTo>
                  <a:lnTo>
                    <a:pt x="542" y="5055"/>
                  </a:lnTo>
                  <a:lnTo>
                    <a:pt x="903" y="5191"/>
                  </a:lnTo>
                  <a:lnTo>
                    <a:pt x="1399" y="5191"/>
                  </a:lnTo>
                  <a:lnTo>
                    <a:pt x="1896" y="5191"/>
                  </a:lnTo>
                  <a:lnTo>
                    <a:pt x="2482" y="5055"/>
                  </a:lnTo>
                  <a:lnTo>
                    <a:pt x="3069" y="4875"/>
                  </a:lnTo>
                  <a:lnTo>
                    <a:pt x="3340" y="4694"/>
                  </a:lnTo>
                  <a:lnTo>
                    <a:pt x="3611" y="4559"/>
                  </a:lnTo>
                  <a:lnTo>
                    <a:pt x="3882" y="4333"/>
                  </a:lnTo>
                  <a:lnTo>
                    <a:pt x="4152" y="4108"/>
                  </a:lnTo>
                  <a:lnTo>
                    <a:pt x="4152" y="4108"/>
                  </a:lnTo>
                  <a:lnTo>
                    <a:pt x="4378" y="3882"/>
                  </a:lnTo>
                  <a:lnTo>
                    <a:pt x="4559" y="3611"/>
                  </a:lnTo>
                  <a:lnTo>
                    <a:pt x="4739" y="3340"/>
                  </a:lnTo>
                  <a:lnTo>
                    <a:pt x="4875" y="3069"/>
                  </a:lnTo>
                  <a:lnTo>
                    <a:pt x="5055" y="2483"/>
                  </a:lnTo>
                  <a:lnTo>
                    <a:pt x="5191" y="1896"/>
                  </a:lnTo>
                  <a:lnTo>
                    <a:pt x="5236" y="1354"/>
                  </a:lnTo>
                  <a:lnTo>
                    <a:pt x="5191" y="903"/>
                  </a:lnTo>
                  <a:lnTo>
                    <a:pt x="5100" y="542"/>
                  </a:lnTo>
                  <a:lnTo>
                    <a:pt x="5010" y="406"/>
                  </a:lnTo>
                  <a:lnTo>
                    <a:pt x="4920" y="271"/>
                  </a:lnTo>
                  <a:lnTo>
                    <a:pt x="492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389732" y="3257624"/>
              <a:ext cx="130606" cy="129473"/>
            </a:xfrm>
            <a:custGeom>
              <a:avLst/>
              <a:gdLst/>
              <a:ahLst/>
              <a:cxnLst/>
              <a:rect l="l" t="t" r="r" b="b"/>
              <a:pathLst>
                <a:path w="5191" h="5146" extrusionOk="0">
                  <a:moveTo>
                    <a:pt x="4875" y="226"/>
                  </a:moveTo>
                  <a:lnTo>
                    <a:pt x="4875" y="226"/>
                  </a:lnTo>
                  <a:lnTo>
                    <a:pt x="4694" y="91"/>
                  </a:lnTo>
                  <a:lnTo>
                    <a:pt x="4378" y="0"/>
                  </a:lnTo>
                  <a:lnTo>
                    <a:pt x="4378" y="0"/>
                  </a:lnTo>
                  <a:lnTo>
                    <a:pt x="4423" y="361"/>
                  </a:lnTo>
                  <a:lnTo>
                    <a:pt x="4423" y="723"/>
                  </a:lnTo>
                  <a:lnTo>
                    <a:pt x="4378" y="1174"/>
                  </a:lnTo>
                  <a:lnTo>
                    <a:pt x="4288" y="1625"/>
                  </a:lnTo>
                  <a:lnTo>
                    <a:pt x="4153" y="2077"/>
                  </a:lnTo>
                  <a:lnTo>
                    <a:pt x="3927" y="2483"/>
                  </a:lnTo>
                  <a:lnTo>
                    <a:pt x="3656" y="2934"/>
                  </a:lnTo>
                  <a:lnTo>
                    <a:pt x="3340" y="3340"/>
                  </a:lnTo>
                  <a:lnTo>
                    <a:pt x="3340" y="3340"/>
                  </a:lnTo>
                  <a:lnTo>
                    <a:pt x="2934" y="3656"/>
                  </a:lnTo>
                  <a:lnTo>
                    <a:pt x="2528" y="3927"/>
                  </a:lnTo>
                  <a:lnTo>
                    <a:pt x="2076" y="4153"/>
                  </a:lnTo>
                  <a:lnTo>
                    <a:pt x="1625" y="4288"/>
                  </a:lnTo>
                  <a:lnTo>
                    <a:pt x="1174" y="4378"/>
                  </a:lnTo>
                  <a:lnTo>
                    <a:pt x="767" y="4424"/>
                  </a:lnTo>
                  <a:lnTo>
                    <a:pt x="361" y="4424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136" y="4649"/>
                  </a:lnTo>
                  <a:lnTo>
                    <a:pt x="271" y="4875"/>
                  </a:lnTo>
                  <a:lnTo>
                    <a:pt x="271" y="4875"/>
                  </a:lnTo>
                  <a:lnTo>
                    <a:pt x="361" y="4965"/>
                  </a:lnTo>
                  <a:lnTo>
                    <a:pt x="497" y="5010"/>
                  </a:lnTo>
                  <a:lnTo>
                    <a:pt x="858" y="5146"/>
                  </a:lnTo>
                  <a:lnTo>
                    <a:pt x="1354" y="5146"/>
                  </a:lnTo>
                  <a:lnTo>
                    <a:pt x="1851" y="5146"/>
                  </a:lnTo>
                  <a:lnTo>
                    <a:pt x="2437" y="5010"/>
                  </a:lnTo>
                  <a:lnTo>
                    <a:pt x="3024" y="4830"/>
                  </a:lnTo>
                  <a:lnTo>
                    <a:pt x="3295" y="4649"/>
                  </a:lnTo>
                  <a:lnTo>
                    <a:pt x="3566" y="4514"/>
                  </a:lnTo>
                  <a:lnTo>
                    <a:pt x="3837" y="4288"/>
                  </a:lnTo>
                  <a:lnTo>
                    <a:pt x="4107" y="4063"/>
                  </a:lnTo>
                  <a:lnTo>
                    <a:pt x="4107" y="4063"/>
                  </a:lnTo>
                  <a:lnTo>
                    <a:pt x="4333" y="3837"/>
                  </a:lnTo>
                  <a:lnTo>
                    <a:pt x="4514" y="3566"/>
                  </a:lnTo>
                  <a:lnTo>
                    <a:pt x="4694" y="3295"/>
                  </a:lnTo>
                  <a:lnTo>
                    <a:pt x="4830" y="3024"/>
                  </a:lnTo>
                  <a:lnTo>
                    <a:pt x="5010" y="2438"/>
                  </a:lnTo>
                  <a:lnTo>
                    <a:pt x="5146" y="1851"/>
                  </a:lnTo>
                  <a:lnTo>
                    <a:pt x="5191" y="1309"/>
                  </a:lnTo>
                  <a:lnTo>
                    <a:pt x="5146" y="858"/>
                  </a:lnTo>
                  <a:lnTo>
                    <a:pt x="5055" y="497"/>
                  </a:lnTo>
                  <a:lnTo>
                    <a:pt x="4965" y="361"/>
                  </a:lnTo>
                  <a:lnTo>
                    <a:pt x="4875" y="226"/>
                  </a:lnTo>
                  <a:lnTo>
                    <a:pt x="4875" y="22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309096" y="3100905"/>
              <a:ext cx="265765" cy="399767"/>
            </a:xfrm>
            <a:custGeom>
              <a:avLst/>
              <a:gdLst/>
              <a:ahLst/>
              <a:cxnLst/>
              <a:rect l="l" t="t" r="r" b="b"/>
              <a:pathLst>
                <a:path w="10563" h="15889" extrusionOk="0">
                  <a:moveTo>
                    <a:pt x="3025" y="813"/>
                  </a:moveTo>
                  <a:lnTo>
                    <a:pt x="3025" y="1716"/>
                  </a:lnTo>
                  <a:lnTo>
                    <a:pt x="3025" y="3657"/>
                  </a:lnTo>
                  <a:lnTo>
                    <a:pt x="2032" y="3657"/>
                  </a:lnTo>
                  <a:lnTo>
                    <a:pt x="2032" y="1806"/>
                  </a:lnTo>
                  <a:lnTo>
                    <a:pt x="3025" y="813"/>
                  </a:lnTo>
                  <a:close/>
                  <a:moveTo>
                    <a:pt x="7087" y="497"/>
                  </a:moveTo>
                  <a:lnTo>
                    <a:pt x="7087" y="1490"/>
                  </a:lnTo>
                  <a:lnTo>
                    <a:pt x="5823" y="1490"/>
                  </a:lnTo>
                  <a:lnTo>
                    <a:pt x="5733" y="1535"/>
                  </a:lnTo>
                  <a:lnTo>
                    <a:pt x="5642" y="1580"/>
                  </a:lnTo>
                  <a:lnTo>
                    <a:pt x="5597" y="1671"/>
                  </a:lnTo>
                  <a:lnTo>
                    <a:pt x="5597" y="1806"/>
                  </a:lnTo>
                  <a:lnTo>
                    <a:pt x="5642" y="1851"/>
                  </a:lnTo>
                  <a:lnTo>
                    <a:pt x="5688" y="1896"/>
                  </a:lnTo>
                  <a:lnTo>
                    <a:pt x="5823" y="1987"/>
                  </a:lnTo>
                  <a:lnTo>
                    <a:pt x="7087" y="1987"/>
                  </a:lnTo>
                  <a:lnTo>
                    <a:pt x="7087" y="3657"/>
                  </a:lnTo>
                  <a:lnTo>
                    <a:pt x="3476" y="3657"/>
                  </a:lnTo>
                  <a:lnTo>
                    <a:pt x="3476" y="1987"/>
                  </a:lnTo>
                  <a:lnTo>
                    <a:pt x="4740" y="1987"/>
                  </a:lnTo>
                  <a:lnTo>
                    <a:pt x="4830" y="1942"/>
                  </a:lnTo>
                  <a:lnTo>
                    <a:pt x="4920" y="1896"/>
                  </a:lnTo>
                  <a:lnTo>
                    <a:pt x="4965" y="1806"/>
                  </a:lnTo>
                  <a:lnTo>
                    <a:pt x="5011" y="1716"/>
                  </a:lnTo>
                  <a:lnTo>
                    <a:pt x="4965" y="1626"/>
                  </a:lnTo>
                  <a:lnTo>
                    <a:pt x="4920" y="1580"/>
                  </a:lnTo>
                  <a:lnTo>
                    <a:pt x="4830" y="1535"/>
                  </a:lnTo>
                  <a:lnTo>
                    <a:pt x="4740" y="1490"/>
                  </a:lnTo>
                  <a:lnTo>
                    <a:pt x="3476" y="1490"/>
                  </a:lnTo>
                  <a:lnTo>
                    <a:pt x="3476" y="497"/>
                  </a:lnTo>
                  <a:close/>
                  <a:moveTo>
                    <a:pt x="7538" y="813"/>
                  </a:moveTo>
                  <a:lnTo>
                    <a:pt x="8576" y="1806"/>
                  </a:lnTo>
                  <a:lnTo>
                    <a:pt x="8576" y="3657"/>
                  </a:lnTo>
                  <a:lnTo>
                    <a:pt x="7538" y="3657"/>
                  </a:lnTo>
                  <a:lnTo>
                    <a:pt x="7538" y="813"/>
                  </a:lnTo>
                  <a:close/>
                  <a:moveTo>
                    <a:pt x="3702" y="6410"/>
                  </a:moveTo>
                  <a:lnTo>
                    <a:pt x="4198" y="6455"/>
                  </a:lnTo>
                  <a:lnTo>
                    <a:pt x="4740" y="6590"/>
                  </a:lnTo>
                  <a:lnTo>
                    <a:pt x="4379" y="6816"/>
                  </a:lnTo>
                  <a:lnTo>
                    <a:pt x="4063" y="7132"/>
                  </a:lnTo>
                  <a:lnTo>
                    <a:pt x="3702" y="7583"/>
                  </a:lnTo>
                  <a:lnTo>
                    <a:pt x="3386" y="8080"/>
                  </a:lnTo>
                  <a:lnTo>
                    <a:pt x="3160" y="8622"/>
                  </a:lnTo>
                  <a:lnTo>
                    <a:pt x="3025" y="9163"/>
                  </a:lnTo>
                  <a:lnTo>
                    <a:pt x="2934" y="9524"/>
                  </a:lnTo>
                  <a:lnTo>
                    <a:pt x="2799" y="9208"/>
                  </a:lnTo>
                  <a:lnTo>
                    <a:pt x="2664" y="8892"/>
                  </a:lnTo>
                  <a:lnTo>
                    <a:pt x="2528" y="8576"/>
                  </a:lnTo>
                  <a:lnTo>
                    <a:pt x="2483" y="8260"/>
                  </a:lnTo>
                  <a:lnTo>
                    <a:pt x="2393" y="7719"/>
                  </a:lnTo>
                  <a:lnTo>
                    <a:pt x="2438" y="7267"/>
                  </a:lnTo>
                  <a:lnTo>
                    <a:pt x="2483" y="6861"/>
                  </a:lnTo>
                  <a:lnTo>
                    <a:pt x="2573" y="6726"/>
                  </a:lnTo>
                  <a:lnTo>
                    <a:pt x="2618" y="6636"/>
                  </a:lnTo>
                  <a:lnTo>
                    <a:pt x="2799" y="6545"/>
                  </a:lnTo>
                  <a:lnTo>
                    <a:pt x="3025" y="6455"/>
                  </a:lnTo>
                  <a:lnTo>
                    <a:pt x="3341" y="6410"/>
                  </a:lnTo>
                  <a:close/>
                  <a:moveTo>
                    <a:pt x="7267" y="6410"/>
                  </a:moveTo>
                  <a:lnTo>
                    <a:pt x="7674" y="6500"/>
                  </a:lnTo>
                  <a:lnTo>
                    <a:pt x="7809" y="6590"/>
                  </a:lnTo>
                  <a:lnTo>
                    <a:pt x="7899" y="6636"/>
                  </a:lnTo>
                  <a:lnTo>
                    <a:pt x="7990" y="6726"/>
                  </a:lnTo>
                  <a:lnTo>
                    <a:pt x="8035" y="6906"/>
                  </a:lnTo>
                  <a:lnTo>
                    <a:pt x="8125" y="7267"/>
                  </a:lnTo>
                  <a:lnTo>
                    <a:pt x="8125" y="7764"/>
                  </a:lnTo>
                  <a:lnTo>
                    <a:pt x="8035" y="8351"/>
                  </a:lnTo>
                  <a:lnTo>
                    <a:pt x="7944" y="8802"/>
                  </a:lnTo>
                  <a:lnTo>
                    <a:pt x="7719" y="9299"/>
                  </a:lnTo>
                  <a:lnTo>
                    <a:pt x="7448" y="9750"/>
                  </a:lnTo>
                  <a:lnTo>
                    <a:pt x="7132" y="10156"/>
                  </a:lnTo>
                  <a:lnTo>
                    <a:pt x="6861" y="10382"/>
                  </a:lnTo>
                  <a:lnTo>
                    <a:pt x="6635" y="10562"/>
                  </a:lnTo>
                  <a:lnTo>
                    <a:pt x="6094" y="10833"/>
                  </a:lnTo>
                  <a:lnTo>
                    <a:pt x="5552" y="11014"/>
                  </a:lnTo>
                  <a:lnTo>
                    <a:pt x="5011" y="11149"/>
                  </a:lnTo>
                  <a:lnTo>
                    <a:pt x="4650" y="11194"/>
                  </a:lnTo>
                  <a:lnTo>
                    <a:pt x="4334" y="11149"/>
                  </a:lnTo>
                  <a:lnTo>
                    <a:pt x="4063" y="11149"/>
                  </a:lnTo>
                  <a:lnTo>
                    <a:pt x="3792" y="11059"/>
                  </a:lnTo>
                  <a:lnTo>
                    <a:pt x="4469" y="10427"/>
                  </a:lnTo>
                  <a:lnTo>
                    <a:pt x="5552" y="10607"/>
                  </a:lnTo>
                  <a:lnTo>
                    <a:pt x="5642" y="10607"/>
                  </a:lnTo>
                  <a:lnTo>
                    <a:pt x="5733" y="10562"/>
                  </a:lnTo>
                  <a:lnTo>
                    <a:pt x="5778" y="10517"/>
                  </a:lnTo>
                  <a:lnTo>
                    <a:pt x="5823" y="10427"/>
                  </a:lnTo>
                  <a:lnTo>
                    <a:pt x="5823" y="10337"/>
                  </a:lnTo>
                  <a:lnTo>
                    <a:pt x="5778" y="10246"/>
                  </a:lnTo>
                  <a:lnTo>
                    <a:pt x="5688" y="10201"/>
                  </a:lnTo>
                  <a:lnTo>
                    <a:pt x="5642" y="10156"/>
                  </a:lnTo>
                  <a:lnTo>
                    <a:pt x="4875" y="10021"/>
                  </a:lnTo>
                  <a:lnTo>
                    <a:pt x="5597" y="9299"/>
                  </a:lnTo>
                  <a:lnTo>
                    <a:pt x="6816" y="9524"/>
                  </a:lnTo>
                  <a:lnTo>
                    <a:pt x="6906" y="9524"/>
                  </a:lnTo>
                  <a:lnTo>
                    <a:pt x="6997" y="9479"/>
                  </a:lnTo>
                  <a:lnTo>
                    <a:pt x="7042" y="9434"/>
                  </a:lnTo>
                  <a:lnTo>
                    <a:pt x="7087" y="9344"/>
                  </a:lnTo>
                  <a:lnTo>
                    <a:pt x="7087" y="9253"/>
                  </a:lnTo>
                  <a:lnTo>
                    <a:pt x="7042" y="9163"/>
                  </a:lnTo>
                  <a:lnTo>
                    <a:pt x="6997" y="9118"/>
                  </a:lnTo>
                  <a:lnTo>
                    <a:pt x="6906" y="9073"/>
                  </a:lnTo>
                  <a:lnTo>
                    <a:pt x="5958" y="8892"/>
                  </a:lnTo>
                  <a:lnTo>
                    <a:pt x="6771" y="8080"/>
                  </a:lnTo>
                  <a:lnTo>
                    <a:pt x="7493" y="8215"/>
                  </a:lnTo>
                  <a:lnTo>
                    <a:pt x="7583" y="8215"/>
                  </a:lnTo>
                  <a:lnTo>
                    <a:pt x="7628" y="8170"/>
                  </a:lnTo>
                  <a:lnTo>
                    <a:pt x="7719" y="8125"/>
                  </a:lnTo>
                  <a:lnTo>
                    <a:pt x="7764" y="8035"/>
                  </a:lnTo>
                  <a:lnTo>
                    <a:pt x="7764" y="7944"/>
                  </a:lnTo>
                  <a:lnTo>
                    <a:pt x="7719" y="7854"/>
                  </a:lnTo>
                  <a:lnTo>
                    <a:pt x="7628" y="7809"/>
                  </a:lnTo>
                  <a:lnTo>
                    <a:pt x="7538" y="7764"/>
                  </a:lnTo>
                  <a:lnTo>
                    <a:pt x="7177" y="7719"/>
                  </a:lnTo>
                  <a:lnTo>
                    <a:pt x="7538" y="7313"/>
                  </a:lnTo>
                  <a:lnTo>
                    <a:pt x="7628" y="7267"/>
                  </a:lnTo>
                  <a:lnTo>
                    <a:pt x="7628" y="7177"/>
                  </a:lnTo>
                  <a:lnTo>
                    <a:pt x="7628" y="7087"/>
                  </a:lnTo>
                  <a:lnTo>
                    <a:pt x="7538" y="6997"/>
                  </a:lnTo>
                  <a:lnTo>
                    <a:pt x="7493" y="6952"/>
                  </a:lnTo>
                  <a:lnTo>
                    <a:pt x="7312" y="6952"/>
                  </a:lnTo>
                  <a:lnTo>
                    <a:pt x="7222" y="6997"/>
                  </a:lnTo>
                  <a:lnTo>
                    <a:pt x="6861" y="7358"/>
                  </a:lnTo>
                  <a:lnTo>
                    <a:pt x="6771" y="6997"/>
                  </a:lnTo>
                  <a:lnTo>
                    <a:pt x="6771" y="6906"/>
                  </a:lnTo>
                  <a:lnTo>
                    <a:pt x="6681" y="6861"/>
                  </a:lnTo>
                  <a:lnTo>
                    <a:pt x="6635" y="6816"/>
                  </a:lnTo>
                  <a:lnTo>
                    <a:pt x="6545" y="6816"/>
                  </a:lnTo>
                  <a:lnTo>
                    <a:pt x="6455" y="6861"/>
                  </a:lnTo>
                  <a:lnTo>
                    <a:pt x="6365" y="6906"/>
                  </a:lnTo>
                  <a:lnTo>
                    <a:pt x="6320" y="6997"/>
                  </a:lnTo>
                  <a:lnTo>
                    <a:pt x="6320" y="7087"/>
                  </a:lnTo>
                  <a:lnTo>
                    <a:pt x="6455" y="7764"/>
                  </a:lnTo>
                  <a:lnTo>
                    <a:pt x="5642" y="8576"/>
                  </a:lnTo>
                  <a:lnTo>
                    <a:pt x="5462" y="7629"/>
                  </a:lnTo>
                  <a:lnTo>
                    <a:pt x="5462" y="7583"/>
                  </a:lnTo>
                  <a:lnTo>
                    <a:pt x="5372" y="7493"/>
                  </a:lnTo>
                  <a:lnTo>
                    <a:pt x="5327" y="7448"/>
                  </a:lnTo>
                  <a:lnTo>
                    <a:pt x="5236" y="7448"/>
                  </a:lnTo>
                  <a:lnTo>
                    <a:pt x="5146" y="7493"/>
                  </a:lnTo>
                  <a:lnTo>
                    <a:pt x="5056" y="7538"/>
                  </a:lnTo>
                  <a:lnTo>
                    <a:pt x="5011" y="7629"/>
                  </a:lnTo>
                  <a:lnTo>
                    <a:pt x="5011" y="7719"/>
                  </a:lnTo>
                  <a:lnTo>
                    <a:pt x="5236" y="8983"/>
                  </a:lnTo>
                  <a:lnTo>
                    <a:pt x="4514" y="9705"/>
                  </a:lnTo>
                  <a:lnTo>
                    <a:pt x="4424" y="8983"/>
                  </a:lnTo>
                  <a:lnTo>
                    <a:pt x="4379" y="8892"/>
                  </a:lnTo>
                  <a:lnTo>
                    <a:pt x="4288" y="8847"/>
                  </a:lnTo>
                  <a:lnTo>
                    <a:pt x="4243" y="8802"/>
                  </a:lnTo>
                  <a:lnTo>
                    <a:pt x="4153" y="8802"/>
                  </a:lnTo>
                  <a:lnTo>
                    <a:pt x="4063" y="8847"/>
                  </a:lnTo>
                  <a:lnTo>
                    <a:pt x="3972" y="8892"/>
                  </a:lnTo>
                  <a:lnTo>
                    <a:pt x="3927" y="8983"/>
                  </a:lnTo>
                  <a:lnTo>
                    <a:pt x="3927" y="9073"/>
                  </a:lnTo>
                  <a:lnTo>
                    <a:pt x="4153" y="10111"/>
                  </a:lnTo>
                  <a:lnTo>
                    <a:pt x="3476" y="10743"/>
                  </a:lnTo>
                  <a:lnTo>
                    <a:pt x="3386" y="10382"/>
                  </a:lnTo>
                  <a:lnTo>
                    <a:pt x="3386" y="9976"/>
                  </a:lnTo>
                  <a:lnTo>
                    <a:pt x="3431" y="9614"/>
                  </a:lnTo>
                  <a:lnTo>
                    <a:pt x="3476" y="9253"/>
                  </a:lnTo>
                  <a:lnTo>
                    <a:pt x="3611" y="8757"/>
                  </a:lnTo>
                  <a:lnTo>
                    <a:pt x="3792" y="8306"/>
                  </a:lnTo>
                  <a:lnTo>
                    <a:pt x="4063" y="7854"/>
                  </a:lnTo>
                  <a:lnTo>
                    <a:pt x="4424" y="7448"/>
                  </a:lnTo>
                  <a:lnTo>
                    <a:pt x="4830" y="7087"/>
                  </a:lnTo>
                  <a:lnTo>
                    <a:pt x="5281" y="6816"/>
                  </a:lnTo>
                  <a:lnTo>
                    <a:pt x="5733" y="6636"/>
                  </a:lnTo>
                  <a:lnTo>
                    <a:pt x="6229" y="6500"/>
                  </a:lnTo>
                  <a:lnTo>
                    <a:pt x="6771" y="6410"/>
                  </a:lnTo>
                  <a:close/>
                  <a:moveTo>
                    <a:pt x="3250" y="5959"/>
                  </a:moveTo>
                  <a:lnTo>
                    <a:pt x="2844" y="6049"/>
                  </a:lnTo>
                  <a:lnTo>
                    <a:pt x="2528" y="6139"/>
                  </a:lnTo>
                  <a:lnTo>
                    <a:pt x="2302" y="6320"/>
                  </a:lnTo>
                  <a:lnTo>
                    <a:pt x="2212" y="6455"/>
                  </a:lnTo>
                  <a:lnTo>
                    <a:pt x="2122" y="6636"/>
                  </a:lnTo>
                  <a:lnTo>
                    <a:pt x="2032" y="6861"/>
                  </a:lnTo>
                  <a:lnTo>
                    <a:pt x="1987" y="7087"/>
                  </a:lnTo>
                  <a:lnTo>
                    <a:pt x="1941" y="7674"/>
                  </a:lnTo>
                  <a:lnTo>
                    <a:pt x="2032" y="8351"/>
                  </a:lnTo>
                  <a:lnTo>
                    <a:pt x="2167" y="8847"/>
                  </a:lnTo>
                  <a:lnTo>
                    <a:pt x="2348" y="9344"/>
                  </a:lnTo>
                  <a:lnTo>
                    <a:pt x="2573" y="9840"/>
                  </a:lnTo>
                  <a:lnTo>
                    <a:pt x="2934" y="10292"/>
                  </a:lnTo>
                  <a:lnTo>
                    <a:pt x="2980" y="10562"/>
                  </a:lnTo>
                  <a:lnTo>
                    <a:pt x="3025" y="10833"/>
                  </a:lnTo>
                  <a:lnTo>
                    <a:pt x="3115" y="11059"/>
                  </a:lnTo>
                  <a:lnTo>
                    <a:pt x="3295" y="11284"/>
                  </a:lnTo>
                  <a:lnTo>
                    <a:pt x="3431" y="11420"/>
                  </a:lnTo>
                  <a:lnTo>
                    <a:pt x="3657" y="11510"/>
                  </a:lnTo>
                  <a:lnTo>
                    <a:pt x="3882" y="11555"/>
                  </a:lnTo>
                  <a:lnTo>
                    <a:pt x="4153" y="11600"/>
                  </a:lnTo>
                  <a:lnTo>
                    <a:pt x="4650" y="11646"/>
                  </a:lnTo>
                  <a:lnTo>
                    <a:pt x="5101" y="11600"/>
                  </a:lnTo>
                  <a:lnTo>
                    <a:pt x="5688" y="11465"/>
                  </a:lnTo>
                  <a:lnTo>
                    <a:pt x="6320" y="11239"/>
                  </a:lnTo>
                  <a:lnTo>
                    <a:pt x="6590" y="11104"/>
                  </a:lnTo>
                  <a:lnTo>
                    <a:pt x="6906" y="10923"/>
                  </a:lnTo>
                  <a:lnTo>
                    <a:pt x="7177" y="10698"/>
                  </a:lnTo>
                  <a:lnTo>
                    <a:pt x="7448" y="10472"/>
                  </a:lnTo>
                  <a:lnTo>
                    <a:pt x="7854" y="10021"/>
                  </a:lnTo>
                  <a:lnTo>
                    <a:pt x="8125" y="9479"/>
                  </a:lnTo>
                  <a:lnTo>
                    <a:pt x="8351" y="8983"/>
                  </a:lnTo>
                  <a:lnTo>
                    <a:pt x="8486" y="8441"/>
                  </a:lnTo>
                  <a:lnTo>
                    <a:pt x="8576" y="8080"/>
                  </a:lnTo>
                  <a:lnTo>
                    <a:pt x="8576" y="7764"/>
                  </a:lnTo>
                  <a:lnTo>
                    <a:pt x="8576" y="7448"/>
                  </a:lnTo>
                  <a:lnTo>
                    <a:pt x="8576" y="7132"/>
                  </a:lnTo>
                  <a:lnTo>
                    <a:pt x="8531" y="6861"/>
                  </a:lnTo>
                  <a:lnTo>
                    <a:pt x="8441" y="6636"/>
                  </a:lnTo>
                  <a:lnTo>
                    <a:pt x="8351" y="6455"/>
                  </a:lnTo>
                  <a:lnTo>
                    <a:pt x="8260" y="6320"/>
                  </a:lnTo>
                  <a:lnTo>
                    <a:pt x="8080" y="6184"/>
                  </a:lnTo>
                  <a:lnTo>
                    <a:pt x="7899" y="6094"/>
                  </a:lnTo>
                  <a:lnTo>
                    <a:pt x="7674" y="6049"/>
                  </a:lnTo>
                  <a:lnTo>
                    <a:pt x="7403" y="6004"/>
                  </a:lnTo>
                  <a:lnTo>
                    <a:pt x="7132" y="5959"/>
                  </a:lnTo>
                  <a:lnTo>
                    <a:pt x="6816" y="5959"/>
                  </a:lnTo>
                  <a:lnTo>
                    <a:pt x="6455" y="6004"/>
                  </a:lnTo>
                  <a:lnTo>
                    <a:pt x="6139" y="6049"/>
                  </a:lnTo>
                  <a:lnTo>
                    <a:pt x="5688" y="6139"/>
                  </a:lnTo>
                  <a:lnTo>
                    <a:pt x="5281" y="6320"/>
                  </a:lnTo>
                  <a:lnTo>
                    <a:pt x="4875" y="6184"/>
                  </a:lnTo>
                  <a:lnTo>
                    <a:pt x="4469" y="6049"/>
                  </a:lnTo>
                  <a:lnTo>
                    <a:pt x="4063" y="6004"/>
                  </a:lnTo>
                  <a:lnTo>
                    <a:pt x="3702" y="5959"/>
                  </a:lnTo>
                  <a:close/>
                  <a:moveTo>
                    <a:pt x="3250" y="1"/>
                  </a:moveTo>
                  <a:lnTo>
                    <a:pt x="3160" y="46"/>
                  </a:lnTo>
                  <a:lnTo>
                    <a:pt x="3115" y="91"/>
                  </a:lnTo>
                  <a:lnTo>
                    <a:pt x="1625" y="1580"/>
                  </a:lnTo>
                  <a:lnTo>
                    <a:pt x="1580" y="1626"/>
                  </a:lnTo>
                  <a:lnTo>
                    <a:pt x="1535" y="1716"/>
                  </a:lnTo>
                  <a:lnTo>
                    <a:pt x="1535" y="3657"/>
                  </a:lnTo>
                  <a:lnTo>
                    <a:pt x="136" y="3657"/>
                  </a:lnTo>
                  <a:lnTo>
                    <a:pt x="91" y="3702"/>
                  </a:lnTo>
                  <a:lnTo>
                    <a:pt x="46" y="3792"/>
                  </a:lnTo>
                  <a:lnTo>
                    <a:pt x="1" y="3882"/>
                  </a:lnTo>
                  <a:lnTo>
                    <a:pt x="1" y="12909"/>
                  </a:lnTo>
                  <a:lnTo>
                    <a:pt x="46" y="13000"/>
                  </a:lnTo>
                  <a:lnTo>
                    <a:pt x="91" y="13090"/>
                  </a:lnTo>
                  <a:lnTo>
                    <a:pt x="181" y="13135"/>
                  </a:lnTo>
                  <a:lnTo>
                    <a:pt x="362" y="13135"/>
                  </a:lnTo>
                  <a:lnTo>
                    <a:pt x="407" y="13045"/>
                  </a:lnTo>
                  <a:lnTo>
                    <a:pt x="452" y="12909"/>
                  </a:lnTo>
                  <a:lnTo>
                    <a:pt x="452" y="4108"/>
                  </a:lnTo>
                  <a:lnTo>
                    <a:pt x="10111" y="4108"/>
                  </a:lnTo>
                  <a:lnTo>
                    <a:pt x="10111" y="5056"/>
                  </a:lnTo>
                  <a:lnTo>
                    <a:pt x="10111" y="5191"/>
                  </a:lnTo>
                  <a:lnTo>
                    <a:pt x="10156" y="5236"/>
                  </a:lnTo>
                  <a:lnTo>
                    <a:pt x="10246" y="5282"/>
                  </a:lnTo>
                  <a:lnTo>
                    <a:pt x="10427" y="5282"/>
                  </a:lnTo>
                  <a:lnTo>
                    <a:pt x="10517" y="5191"/>
                  </a:lnTo>
                  <a:lnTo>
                    <a:pt x="10562" y="5056"/>
                  </a:lnTo>
                  <a:lnTo>
                    <a:pt x="10562" y="3882"/>
                  </a:lnTo>
                  <a:lnTo>
                    <a:pt x="10517" y="3792"/>
                  </a:lnTo>
                  <a:lnTo>
                    <a:pt x="10472" y="3702"/>
                  </a:lnTo>
                  <a:lnTo>
                    <a:pt x="10427" y="3657"/>
                  </a:lnTo>
                  <a:lnTo>
                    <a:pt x="9028" y="3657"/>
                  </a:lnTo>
                  <a:lnTo>
                    <a:pt x="9028" y="1716"/>
                  </a:lnTo>
                  <a:lnTo>
                    <a:pt x="9028" y="1626"/>
                  </a:lnTo>
                  <a:lnTo>
                    <a:pt x="8982" y="1580"/>
                  </a:lnTo>
                  <a:lnTo>
                    <a:pt x="7493" y="91"/>
                  </a:lnTo>
                  <a:lnTo>
                    <a:pt x="7448" y="46"/>
                  </a:lnTo>
                  <a:lnTo>
                    <a:pt x="7358" y="1"/>
                  </a:lnTo>
                  <a:close/>
                  <a:moveTo>
                    <a:pt x="3205" y="12729"/>
                  </a:moveTo>
                  <a:lnTo>
                    <a:pt x="3160" y="12774"/>
                  </a:lnTo>
                  <a:lnTo>
                    <a:pt x="3115" y="12864"/>
                  </a:lnTo>
                  <a:lnTo>
                    <a:pt x="3070" y="12954"/>
                  </a:lnTo>
                  <a:lnTo>
                    <a:pt x="3115" y="13045"/>
                  </a:lnTo>
                  <a:lnTo>
                    <a:pt x="3160" y="13135"/>
                  </a:lnTo>
                  <a:lnTo>
                    <a:pt x="3205" y="13180"/>
                  </a:lnTo>
                  <a:lnTo>
                    <a:pt x="7358" y="13180"/>
                  </a:lnTo>
                  <a:lnTo>
                    <a:pt x="7448" y="13135"/>
                  </a:lnTo>
                  <a:lnTo>
                    <a:pt x="7493" y="13045"/>
                  </a:lnTo>
                  <a:lnTo>
                    <a:pt x="7493" y="12909"/>
                  </a:lnTo>
                  <a:lnTo>
                    <a:pt x="7493" y="12864"/>
                  </a:lnTo>
                  <a:lnTo>
                    <a:pt x="7403" y="12774"/>
                  </a:lnTo>
                  <a:lnTo>
                    <a:pt x="7358" y="12729"/>
                  </a:lnTo>
                  <a:close/>
                  <a:moveTo>
                    <a:pt x="4334" y="13631"/>
                  </a:moveTo>
                  <a:lnTo>
                    <a:pt x="4243" y="13722"/>
                  </a:lnTo>
                  <a:lnTo>
                    <a:pt x="4198" y="13767"/>
                  </a:lnTo>
                  <a:lnTo>
                    <a:pt x="4198" y="13902"/>
                  </a:lnTo>
                  <a:lnTo>
                    <a:pt x="4198" y="13947"/>
                  </a:lnTo>
                  <a:lnTo>
                    <a:pt x="4288" y="14038"/>
                  </a:lnTo>
                  <a:lnTo>
                    <a:pt x="4334" y="14083"/>
                  </a:lnTo>
                  <a:lnTo>
                    <a:pt x="6274" y="14083"/>
                  </a:lnTo>
                  <a:lnTo>
                    <a:pt x="6320" y="13993"/>
                  </a:lnTo>
                  <a:lnTo>
                    <a:pt x="6365" y="13947"/>
                  </a:lnTo>
                  <a:lnTo>
                    <a:pt x="6410" y="13812"/>
                  </a:lnTo>
                  <a:lnTo>
                    <a:pt x="6365" y="13767"/>
                  </a:lnTo>
                  <a:lnTo>
                    <a:pt x="6320" y="13677"/>
                  </a:lnTo>
                  <a:lnTo>
                    <a:pt x="6229" y="13631"/>
                  </a:lnTo>
                  <a:close/>
                  <a:moveTo>
                    <a:pt x="10246" y="5913"/>
                  </a:moveTo>
                  <a:lnTo>
                    <a:pt x="10156" y="5959"/>
                  </a:lnTo>
                  <a:lnTo>
                    <a:pt x="10111" y="6049"/>
                  </a:lnTo>
                  <a:lnTo>
                    <a:pt x="10111" y="6139"/>
                  </a:lnTo>
                  <a:lnTo>
                    <a:pt x="10111" y="14579"/>
                  </a:lnTo>
                  <a:lnTo>
                    <a:pt x="10066" y="14760"/>
                  </a:lnTo>
                  <a:lnTo>
                    <a:pt x="10021" y="14895"/>
                  </a:lnTo>
                  <a:lnTo>
                    <a:pt x="9930" y="15031"/>
                  </a:lnTo>
                  <a:lnTo>
                    <a:pt x="9840" y="15166"/>
                  </a:lnTo>
                  <a:lnTo>
                    <a:pt x="9705" y="15256"/>
                  </a:lnTo>
                  <a:lnTo>
                    <a:pt x="9569" y="15347"/>
                  </a:lnTo>
                  <a:lnTo>
                    <a:pt x="9434" y="15392"/>
                  </a:lnTo>
                  <a:lnTo>
                    <a:pt x="9253" y="15437"/>
                  </a:lnTo>
                  <a:lnTo>
                    <a:pt x="1310" y="15437"/>
                  </a:lnTo>
                  <a:lnTo>
                    <a:pt x="1129" y="15392"/>
                  </a:lnTo>
                  <a:lnTo>
                    <a:pt x="994" y="15347"/>
                  </a:lnTo>
                  <a:lnTo>
                    <a:pt x="858" y="15256"/>
                  </a:lnTo>
                  <a:lnTo>
                    <a:pt x="723" y="15166"/>
                  </a:lnTo>
                  <a:lnTo>
                    <a:pt x="632" y="15031"/>
                  </a:lnTo>
                  <a:lnTo>
                    <a:pt x="542" y="14895"/>
                  </a:lnTo>
                  <a:lnTo>
                    <a:pt x="497" y="14760"/>
                  </a:lnTo>
                  <a:lnTo>
                    <a:pt x="452" y="14579"/>
                  </a:lnTo>
                  <a:lnTo>
                    <a:pt x="452" y="13993"/>
                  </a:lnTo>
                  <a:lnTo>
                    <a:pt x="452" y="13902"/>
                  </a:lnTo>
                  <a:lnTo>
                    <a:pt x="407" y="13812"/>
                  </a:lnTo>
                  <a:lnTo>
                    <a:pt x="317" y="13767"/>
                  </a:lnTo>
                  <a:lnTo>
                    <a:pt x="181" y="13767"/>
                  </a:lnTo>
                  <a:lnTo>
                    <a:pt x="136" y="13812"/>
                  </a:lnTo>
                  <a:lnTo>
                    <a:pt x="46" y="13857"/>
                  </a:lnTo>
                  <a:lnTo>
                    <a:pt x="1" y="13993"/>
                  </a:lnTo>
                  <a:lnTo>
                    <a:pt x="1" y="14579"/>
                  </a:lnTo>
                  <a:lnTo>
                    <a:pt x="46" y="14850"/>
                  </a:lnTo>
                  <a:lnTo>
                    <a:pt x="91" y="15076"/>
                  </a:lnTo>
                  <a:lnTo>
                    <a:pt x="226" y="15301"/>
                  </a:lnTo>
                  <a:lnTo>
                    <a:pt x="407" y="15482"/>
                  </a:lnTo>
                  <a:lnTo>
                    <a:pt x="587" y="15663"/>
                  </a:lnTo>
                  <a:lnTo>
                    <a:pt x="813" y="15798"/>
                  </a:lnTo>
                  <a:lnTo>
                    <a:pt x="1039" y="15843"/>
                  </a:lnTo>
                  <a:lnTo>
                    <a:pt x="1310" y="15888"/>
                  </a:lnTo>
                  <a:lnTo>
                    <a:pt x="9253" y="15888"/>
                  </a:lnTo>
                  <a:lnTo>
                    <a:pt x="9524" y="15843"/>
                  </a:lnTo>
                  <a:lnTo>
                    <a:pt x="9750" y="15798"/>
                  </a:lnTo>
                  <a:lnTo>
                    <a:pt x="9975" y="15663"/>
                  </a:lnTo>
                  <a:lnTo>
                    <a:pt x="10156" y="15482"/>
                  </a:lnTo>
                  <a:lnTo>
                    <a:pt x="10337" y="15301"/>
                  </a:lnTo>
                  <a:lnTo>
                    <a:pt x="10472" y="15076"/>
                  </a:lnTo>
                  <a:lnTo>
                    <a:pt x="10517" y="14850"/>
                  </a:lnTo>
                  <a:lnTo>
                    <a:pt x="10562" y="14579"/>
                  </a:lnTo>
                  <a:lnTo>
                    <a:pt x="10562" y="6139"/>
                  </a:lnTo>
                  <a:lnTo>
                    <a:pt x="10517" y="6049"/>
                  </a:lnTo>
                  <a:lnTo>
                    <a:pt x="10472" y="5959"/>
                  </a:lnTo>
                  <a:lnTo>
                    <a:pt x="10427" y="59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3"/>
          <p:cNvGrpSpPr/>
          <p:nvPr/>
        </p:nvGrpSpPr>
        <p:grpSpPr>
          <a:xfrm>
            <a:off x="8144388" y="3845257"/>
            <a:ext cx="897568" cy="897556"/>
            <a:chOff x="2597081" y="2323028"/>
            <a:chExt cx="398636" cy="398630"/>
          </a:xfrm>
        </p:grpSpPr>
        <p:sp>
          <p:nvSpPr>
            <p:cNvPr id="151" name="Google Shape;151;p23"/>
            <p:cNvSpPr/>
            <p:nvPr/>
          </p:nvSpPr>
          <p:spPr>
            <a:xfrm>
              <a:off x="2597081" y="2323028"/>
              <a:ext cx="398600" cy="398600"/>
            </a:xfrm>
            <a:custGeom>
              <a:avLst/>
              <a:gdLst/>
              <a:ahLst/>
              <a:cxnLst/>
              <a:rect l="l" t="t" r="r" b="b"/>
              <a:pathLst>
                <a:path w="15944" h="15944" extrusionOk="0">
                  <a:moveTo>
                    <a:pt x="10220" y="0"/>
                  </a:moveTo>
                  <a:lnTo>
                    <a:pt x="10129" y="46"/>
                  </a:lnTo>
                  <a:lnTo>
                    <a:pt x="10038" y="91"/>
                  </a:lnTo>
                  <a:lnTo>
                    <a:pt x="8676" y="1817"/>
                  </a:lnTo>
                  <a:lnTo>
                    <a:pt x="8630" y="1999"/>
                  </a:lnTo>
                  <a:lnTo>
                    <a:pt x="8630" y="7767"/>
                  </a:lnTo>
                  <a:lnTo>
                    <a:pt x="8222" y="7767"/>
                  </a:lnTo>
                  <a:lnTo>
                    <a:pt x="8222" y="6041"/>
                  </a:lnTo>
                  <a:lnTo>
                    <a:pt x="8176" y="5951"/>
                  </a:lnTo>
                  <a:lnTo>
                    <a:pt x="8131" y="5860"/>
                  </a:lnTo>
                  <a:lnTo>
                    <a:pt x="8040" y="5814"/>
                  </a:lnTo>
                  <a:lnTo>
                    <a:pt x="7994" y="5814"/>
                  </a:lnTo>
                  <a:lnTo>
                    <a:pt x="7994" y="5224"/>
                  </a:lnTo>
                  <a:lnTo>
                    <a:pt x="8040" y="5224"/>
                  </a:lnTo>
                  <a:lnTo>
                    <a:pt x="8085" y="5178"/>
                  </a:lnTo>
                  <a:lnTo>
                    <a:pt x="8131" y="5133"/>
                  </a:lnTo>
                  <a:lnTo>
                    <a:pt x="8222" y="4997"/>
                  </a:lnTo>
                  <a:lnTo>
                    <a:pt x="8222" y="3407"/>
                  </a:lnTo>
                  <a:lnTo>
                    <a:pt x="8176" y="3316"/>
                  </a:lnTo>
                  <a:lnTo>
                    <a:pt x="8131" y="3225"/>
                  </a:lnTo>
                  <a:lnTo>
                    <a:pt x="8040" y="3180"/>
                  </a:lnTo>
                  <a:lnTo>
                    <a:pt x="7268" y="3180"/>
                  </a:lnTo>
                  <a:lnTo>
                    <a:pt x="7268" y="2499"/>
                  </a:lnTo>
                  <a:lnTo>
                    <a:pt x="7268" y="2408"/>
                  </a:lnTo>
                  <a:lnTo>
                    <a:pt x="7177" y="2362"/>
                  </a:lnTo>
                  <a:lnTo>
                    <a:pt x="7131" y="2271"/>
                  </a:lnTo>
                  <a:lnTo>
                    <a:pt x="5178" y="2271"/>
                  </a:lnTo>
                  <a:lnTo>
                    <a:pt x="5087" y="2362"/>
                  </a:lnTo>
                  <a:lnTo>
                    <a:pt x="5042" y="2408"/>
                  </a:lnTo>
                  <a:lnTo>
                    <a:pt x="5042" y="2499"/>
                  </a:lnTo>
                  <a:lnTo>
                    <a:pt x="5042" y="3180"/>
                  </a:lnTo>
                  <a:lnTo>
                    <a:pt x="4270" y="3180"/>
                  </a:lnTo>
                  <a:lnTo>
                    <a:pt x="4179" y="3225"/>
                  </a:lnTo>
                  <a:lnTo>
                    <a:pt x="4134" y="3316"/>
                  </a:lnTo>
                  <a:lnTo>
                    <a:pt x="4134" y="3407"/>
                  </a:lnTo>
                  <a:lnTo>
                    <a:pt x="4134" y="7767"/>
                  </a:lnTo>
                  <a:lnTo>
                    <a:pt x="3679" y="7767"/>
                  </a:lnTo>
                  <a:lnTo>
                    <a:pt x="3679" y="5860"/>
                  </a:lnTo>
                  <a:lnTo>
                    <a:pt x="3679" y="5769"/>
                  </a:lnTo>
                  <a:lnTo>
                    <a:pt x="3634" y="5678"/>
                  </a:lnTo>
                  <a:lnTo>
                    <a:pt x="3543" y="5633"/>
                  </a:lnTo>
                  <a:lnTo>
                    <a:pt x="3452" y="5587"/>
                  </a:lnTo>
                  <a:lnTo>
                    <a:pt x="2862" y="5587"/>
                  </a:lnTo>
                  <a:lnTo>
                    <a:pt x="2862" y="4951"/>
                  </a:lnTo>
                  <a:lnTo>
                    <a:pt x="2816" y="4860"/>
                  </a:lnTo>
                  <a:lnTo>
                    <a:pt x="2771" y="4770"/>
                  </a:lnTo>
                  <a:lnTo>
                    <a:pt x="2725" y="4724"/>
                  </a:lnTo>
                  <a:lnTo>
                    <a:pt x="1454" y="4724"/>
                  </a:lnTo>
                  <a:lnTo>
                    <a:pt x="1408" y="4770"/>
                  </a:lnTo>
                  <a:lnTo>
                    <a:pt x="1363" y="4860"/>
                  </a:lnTo>
                  <a:lnTo>
                    <a:pt x="1317" y="4951"/>
                  </a:lnTo>
                  <a:lnTo>
                    <a:pt x="1317" y="5587"/>
                  </a:lnTo>
                  <a:lnTo>
                    <a:pt x="727" y="5587"/>
                  </a:lnTo>
                  <a:lnTo>
                    <a:pt x="636" y="5633"/>
                  </a:lnTo>
                  <a:lnTo>
                    <a:pt x="545" y="5678"/>
                  </a:lnTo>
                  <a:lnTo>
                    <a:pt x="500" y="5769"/>
                  </a:lnTo>
                  <a:lnTo>
                    <a:pt x="500" y="5860"/>
                  </a:lnTo>
                  <a:lnTo>
                    <a:pt x="500" y="7767"/>
                  </a:lnTo>
                  <a:lnTo>
                    <a:pt x="136" y="7767"/>
                  </a:lnTo>
                  <a:lnTo>
                    <a:pt x="46" y="7813"/>
                  </a:lnTo>
                  <a:lnTo>
                    <a:pt x="0" y="7904"/>
                  </a:lnTo>
                  <a:lnTo>
                    <a:pt x="0" y="7995"/>
                  </a:lnTo>
                  <a:lnTo>
                    <a:pt x="46" y="8767"/>
                  </a:lnTo>
                  <a:lnTo>
                    <a:pt x="136" y="9539"/>
                  </a:lnTo>
                  <a:lnTo>
                    <a:pt x="318" y="10311"/>
                  </a:lnTo>
                  <a:lnTo>
                    <a:pt x="591" y="11038"/>
                  </a:lnTo>
                  <a:lnTo>
                    <a:pt x="909" y="11719"/>
                  </a:lnTo>
                  <a:lnTo>
                    <a:pt x="1317" y="12401"/>
                  </a:lnTo>
                  <a:lnTo>
                    <a:pt x="1817" y="13036"/>
                  </a:lnTo>
                  <a:lnTo>
                    <a:pt x="2317" y="13627"/>
                  </a:lnTo>
                  <a:lnTo>
                    <a:pt x="2907" y="14127"/>
                  </a:lnTo>
                  <a:lnTo>
                    <a:pt x="3543" y="14626"/>
                  </a:lnTo>
                  <a:lnTo>
                    <a:pt x="4224" y="15035"/>
                  </a:lnTo>
                  <a:lnTo>
                    <a:pt x="4906" y="15353"/>
                  </a:lnTo>
                  <a:lnTo>
                    <a:pt x="5632" y="15625"/>
                  </a:lnTo>
                  <a:lnTo>
                    <a:pt x="6405" y="15807"/>
                  </a:lnTo>
                  <a:lnTo>
                    <a:pt x="7177" y="15898"/>
                  </a:lnTo>
                  <a:lnTo>
                    <a:pt x="7949" y="15943"/>
                  </a:lnTo>
                  <a:lnTo>
                    <a:pt x="8767" y="15898"/>
                  </a:lnTo>
                  <a:lnTo>
                    <a:pt x="9584" y="15807"/>
                  </a:lnTo>
                  <a:lnTo>
                    <a:pt x="10356" y="15580"/>
                  </a:lnTo>
                  <a:lnTo>
                    <a:pt x="11083" y="15308"/>
                  </a:lnTo>
                  <a:lnTo>
                    <a:pt x="11764" y="14990"/>
                  </a:lnTo>
                  <a:lnTo>
                    <a:pt x="12400" y="14581"/>
                  </a:lnTo>
                  <a:lnTo>
                    <a:pt x="13036" y="14127"/>
                  </a:lnTo>
                  <a:lnTo>
                    <a:pt x="13581" y="13627"/>
                  </a:lnTo>
                  <a:lnTo>
                    <a:pt x="14126" y="13036"/>
                  </a:lnTo>
                  <a:lnTo>
                    <a:pt x="14581" y="12401"/>
                  </a:lnTo>
                  <a:lnTo>
                    <a:pt x="14989" y="11719"/>
                  </a:lnTo>
                  <a:lnTo>
                    <a:pt x="15353" y="11038"/>
                  </a:lnTo>
                  <a:lnTo>
                    <a:pt x="15580" y="10311"/>
                  </a:lnTo>
                  <a:lnTo>
                    <a:pt x="15762" y="9539"/>
                  </a:lnTo>
                  <a:lnTo>
                    <a:pt x="15898" y="8767"/>
                  </a:lnTo>
                  <a:lnTo>
                    <a:pt x="15943" y="7995"/>
                  </a:lnTo>
                  <a:lnTo>
                    <a:pt x="15898" y="7904"/>
                  </a:lnTo>
                  <a:lnTo>
                    <a:pt x="15852" y="7813"/>
                  </a:lnTo>
                  <a:lnTo>
                    <a:pt x="15807" y="7767"/>
                  </a:lnTo>
                  <a:lnTo>
                    <a:pt x="15444" y="7767"/>
                  </a:lnTo>
                  <a:lnTo>
                    <a:pt x="15444" y="6405"/>
                  </a:lnTo>
                  <a:lnTo>
                    <a:pt x="15444" y="6314"/>
                  </a:lnTo>
                  <a:lnTo>
                    <a:pt x="15353" y="6223"/>
                  </a:lnTo>
                  <a:lnTo>
                    <a:pt x="15307" y="6178"/>
                  </a:lnTo>
                  <a:lnTo>
                    <a:pt x="15217" y="6178"/>
                  </a:lnTo>
                  <a:lnTo>
                    <a:pt x="15217" y="5587"/>
                  </a:lnTo>
                  <a:lnTo>
                    <a:pt x="15262" y="5587"/>
                  </a:lnTo>
                  <a:lnTo>
                    <a:pt x="15353" y="5542"/>
                  </a:lnTo>
                  <a:lnTo>
                    <a:pt x="15398" y="5496"/>
                  </a:lnTo>
                  <a:lnTo>
                    <a:pt x="15444" y="5406"/>
                  </a:lnTo>
                  <a:lnTo>
                    <a:pt x="15444" y="5315"/>
                  </a:lnTo>
                  <a:lnTo>
                    <a:pt x="15444" y="4225"/>
                  </a:lnTo>
                  <a:lnTo>
                    <a:pt x="15444" y="4134"/>
                  </a:lnTo>
                  <a:lnTo>
                    <a:pt x="15398" y="4043"/>
                  </a:lnTo>
                  <a:lnTo>
                    <a:pt x="15307" y="3997"/>
                  </a:lnTo>
                  <a:lnTo>
                    <a:pt x="14626" y="3997"/>
                  </a:lnTo>
                  <a:lnTo>
                    <a:pt x="14626" y="3316"/>
                  </a:lnTo>
                  <a:lnTo>
                    <a:pt x="14581" y="3225"/>
                  </a:lnTo>
                  <a:lnTo>
                    <a:pt x="14535" y="3134"/>
                  </a:lnTo>
                  <a:lnTo>
                    <a:pt x="14490" y="3089"/>
                  </a:lnTo>
                  <a:lnTo>
                    <a:pt x="13263" y="3089"/>
                  </a:lnTo>
                  <a:lnTo>
                    <a:pt x="13173" y="3134"/>
                  </a:lnTo>
                  <a:lnTo>
                    <a:pt x="13127" y="3225"/>
                  </a:lnTo>
                  <a:lnTo>
                    <a:pt x="13127" y="3316"/>
                  </a:lnTo>
                  <a:lnTo>
                    <a:pt x="13127" y="3997"/>
                  </a:lnTo>
                  <a:lnTo>
                    <a:pt x="12400" y="3997"/>
                  </a:lnTo>
                  <a:lnTo>
                    <a:pt x="12355" y="4043"/>
                  </a:lnTo>
                  <a:lnTo>
                    <a:pt x="12310" y="4134"/>
                  </a:lnTo>
                  <a:lnTo>
                    <a:pt x="12264" y="4225"/>
                  </a:lnTo>
                  <a:lnTo>
                    <a:pt x="12264" y="7767"/>
                  </a:lnTo>
                  <a:lnTo>
                    <a:pt x="11810" y="7767"/>
                  </a:lnTo>
                  <a:lnTo>
                    <a:pt x="11810" y="1999"/>
                  </a:lnTo>
                  <a:lnTo>
                    <a:pt x="11810" y="1908"/>
                  </a:lnTo>
                  <a:lnTo>
                    <a:pt x="11764" y="1817"/>
                  </a:lnTo>
                  <a:lnTo>
                    <a:pt x="10402" y="91"/>
                  </a:lnTo>
                  <a:lnTo>
                    <a:pt x="10311" y="46"/>
                  </a:lnTo>
                  <a:lnTo>
                    <a:pt x="10220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2819668" y="2332131"/>
              <a:ext cx="67026" cy="207847"/>
            </a:xfrm>
            <a:custGeom>
              <a:avLst/>
              <a:gdLst/>
              <a:ahLst/>
              <a:cxnLst/>
              <a:rect l="l" t="t" r="r" b="b"/>
              <a:pathLst>
                <a:path w="2664" h="8261" extrusionOk="0">
                  <a:moveTo>
                    <a:pt x="2663" y="1986"/>
                  </a:moveTo>
                  <a:lnTo>
                    <a:pt x="2663" y="1986"/>
                  </a:lnTo>
                  <a:lnTo>
                    <a:pt x="2618" y="1761"/>
                  </a:lnTo>
                  <a:lnTo>
                    <a:pt x="2528" y="1535"/>
                  </a:lnTo>
                  <a:lnTo>
                    <a:pt x="1490" y="91"/>
                  </a:lnTo>
                  <a:lnTo>
                    <a:pt x="1490" y="91"/>
                  </a:lnTo>
                  <a:lnTo>
                    <a:pt x="1400" y="0"/>
                  </a:lnTo>
                  <a:lnTo>
                    <a:pt x="1309" y="0"/>
                  </a:lnTo>
                  <a:lnTo>
                    <a:pt x="1264" y="0"/>
                  </a:lnTo>
                  <a:lnTo>
                    <a:pt x="1174" y="91"/>
                  </a:lnTo>
                  <a:lnTo>
                    <a:pt x="136" y="1535"/>
                  </a:lnTo>
                  <a:lnTo>
                    <a:pt x="136" y="1535"/>
                  </a:lnTo>
                  <a:lnTo>
                    <a:pt x="0" y="1761"/>
                  </a:lnTo>
                  <a:lnTo>
                    <a:pt x="0" y="1986"/>
                  </a:lnTo>
                  <a:lnTo>
                    <a:pt x="0" y="8260"/>
                  </a:lnTo>
                  <a:lnTo>
                    <a:pt x="2663" y="8260"/>
                  </a:lnTo>
                  <a:lnTo>
                    <a:pt x="2663" y="1986"/>
                  </a:lnTo>
                  <a:lnTo>
                    <a:pt x="2663" y="19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2819668" y="2350296"/>
              <a:ext cx="67026" cy="171491"/>
            </a:xfrm>
            <a:custGeom>
              <a:avLst/>
              <a:gdLst/>
              <a:ahLst/>
              <a:cxnLst/>
              <a:rect l="l" t="t" r="r" b="b"/>
              <a:pathLst>
                <a:path w="2664" h="6816" extrusionOk="0">
                  <a:moveTo>
                    <a:pt x="0" y="6816"/>
                  </a:moveTo>
                  <a:lnTo>
                    <a:pt x="2663" y="6816"/>
                  </a:lnTo>
                  <a:lnTo>
                    <a:pt x="2663" y="1264"/>
                  </a:lnTo>
                  <a:lnTo>
                    <a:pt x="2663" y="1264"/>
                  </a:lnTo>
                  <a:lnTo>
                    <a:pt x="2618" y="1039"/>
                  </a:lnTo>
                  <a:lnTo>
                    <a:pt x="2528" y="813"/>
                  </a:lnTo>
                  <a:lnTo>
                    <a:pt x="1941" y="1"/>
                  </a:lnTo>
                  <a:lnTo>
                    <a:pt x="1941" y="5642"/>
                  </a:lnTo>
                  <a:lnTo>
                    <a:pt x="1941" y="5642"/>
                  </a:lnTo>
                  <a:lnTo>
                    <a:pt x="1896" y="5823"/>
                  </a:lnTo>
                  <a:lnTo>
                    <a:pt x="1806" y="5958"/>
                  </a:lnTo>
                  <a:lnTo>
                    <a:pt x="1670" y="6049"/>
                  </a:lnTo>
                  <a:lnTo>
                    <a:pt x="1490" y="6094"/>
                  </a:lnTo>
                  <a:lnTo>
                    <a:pt x="0" y="6094"/>
                  </a:lnTo>
                  <a:lnTo>
                    <a:pt x="0" y="6816"/>
                  </a:lnTo>
                  <a:lnTo>
                    <a:pt x="0" y="681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2930948" y="2405949"/>
              <a:ext cx="25009" cy="34092"/>
            </a:xfrm>
            <a:custGeom>
              <a:avLst/>
              <a:gdLst/>
              <a:ahLst/>
              <a:cxnLst/>
              <a:rect l="l" t="t" r="r" b="b"/>
              <a:pathLst>
                <a:path w="994" h="1355" extrusionOk="0">
                  <a:moveTo>
                    <a:pt x="768" y="1354"/>
                  </a:moveTo>
                  <a:lnTo>
                    <a:pt x="226" y="1354"/>
                  </a:lnTo>
                  <a:lnTo>
                    <a:pt x="226" y="1354"/>
                  </a:lnTo>
                  <a:lnTo>
                    <a:pt x="136" y="1309"/>
                  </a:lnTo>
                  <a:lnTo>
                    <a:pt x="46" y="1264"/>
                  </a:lnTo>
                  <a:lnTo>
                    <a:pt x="1" y="1219"/>
                  </a:lnTo>
                  <a:lnTo>
                    <a:pt x="1" y="1129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136"/>
                  </a:lnTo>
                  <a:lnTo>
                    <a:pt x="46" y="45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858" y="0"/>
                  </a:lnTo>
                  <a:lnTo>
                    <a:pt x="948" y="45"/>
                  </a:lnTo>
                  <a:lnTo>
                    <a:pt x="994" y="136"/>
                  </a:lnTo>
                  <a:lnTo>
                    <a:pt x="994" y="226"/>
                  </a:lnTo>
                  <a:lnTo>
                    <a:pt x="994" y="1129"/>
                  </a:lnTo>
                  <a:lnTo>
                    <a:pt x="994" y="1129"/>
                  </a:lnTo>
                  <a:lnTo>
                    <a:pt x="994" y="1219"/>
                  </a:lnTo>
                  <a:lnTo>
                    <a:pt x="948" y="1264"/>
                  </a:lnTo>
                  <a:lnTo>
                    <a:pt x="858" y="1309"/>
                  </a:lnTo>
                  <a:lnTo>
                    <a:pt x="768" y="1354"/>
                  </a:lnTo>
                  <a:lnTo>
                    <a:pt x="768" y="13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2909386" y="2428643"/>
              <a:ext cx="68158" cy="111333"/>
            </a:xfrm>
            <a:custGeom>
              <a:avLst/>
              <a:gdLst/>
              <a:ahLst/>
              <a:cxnLst/>
              <a:rect l="l" t="t" r="r" b="b"/>
              <a:pathLst>
                <a:path w="2709" h="4425" extrusionOk="0">
                  <a:moveTo>
                    <a:pt x="0" y="272"/>
                  </a:moveTo>
                  <a:lnTo>
                    <a:pt x="0" y="4424"/>
                  </a:lnTo>
                  <a:lnTo>
                    <a:pt x="2708" y="4424"/>
                  </a:lnTo>
                  <a:lnTo>
                    <a:pt x="2708" y="272"/>
                  </a:lnTo>
                  <a:lnTo>
                    <a:pt x="2708" y="272"/>
                  </a:lnTo>
                  <a:lnTo>
                    <a:pt x="2663" y="136"/>
                  </a:lnTo>
                  <a:lnTo>
                    <a:pt x="2618" y="91"/>
                  </a:lnTo>
                  <a:lnTo>
                    <a:pt x="2528" y="46"/>
                  </a:lnTo>
                  <a:lnTo>
                    <a:pt x="2437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5" y="46"/>
                  </a:lnTo>
                  <a:lnTo>
                    <a:pt x="90" y="91"/>
                  </a:lnTo>
                  <a:lnTo>
                    <a:pt x="45" y="136"/>
                  </a:lnTo>
                  <a:lnTo>
                    <a:pt x="0" y="272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2909386" y="2428643"/>
              <a:ext cx="68158" cy="93142"/>
            </a:xfrm>
            <a:custGeom>
              <a:avLst/>
              <a:gdLst/>
              <a:ahLst/>
              <a:cxnLst/>
              <a:rect l="l" t="t" r="r" b="b"/>
              <a:pathLst>
                <a:path w="2709" h="3702" extrusionOk="0">
                  <a:moveTo>
                    <a:pt x="1986" y="1"/>
                  </a:moveTo>
                  <a:lnTo>
                    <a:pt x="1986" y="2528"/>
                  </a:lnTo>
                  <a:lnTo>
                    <a:pt x="1986" y="2528"/>
                  </a:lnTo>
                  <a:lnTo>
                    <a:pt x="1941" y="2709"/>
                  </a:lnTo>
                  <a:lnTo>
                    <a:pt x="1851" y="2844"/>
                  </a:lnTo>
                  <a:lnTo>
                    <a:pt x="1715" y="2935"/>
                  </a:lnTo>
                  <a:lnTo>
                    <a:pt x="1535" y="2980"/>
                  </a:lnTo>
                  <a:lnTo>
                    <a:pt x="0" y="2980"/>
                  </a:lnTo>
                  <a:lnTo>
                    <a:pt x="0" y="3702"/>
                  </a:lnTo>
                  <a:lnTo>
                    <a:pt x="2708" y="3702"/>
                  </a:lnTo>
                  <a:lnTo>
                    <a:pt x="2708" y="227"/>
                  </a:lnTo>
                  <a:lnTo>
                    <a:pt x="2708" y="227"/>
                  </a:lnTo>
                  <a:lnTo>
                    <a:pt x="2708" y="136"/>
                  </a:lnTo>
                  <a:lnTo>
                    <a:pt x="2663" y="46"/>
                  </a:lnTo>
                  <a:lnTo>
                    <a:pt x="2573" y="1"/>
                  </a:lnTo>
                  <a:lnTo>
                    <a:pt x="2482" y="1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2636833" y="2446833"/>
              <a:ext cx="25009" cy="31802"/>
            </a:xfrm>
            <a:custGeom>
              <a:avLst/>
              <a:gdLst/>
              <a:ahLst/>
              <a:cxnLst/>
              <a:rect l="l" t="t" r="r" b="b"/>
              <a:pathLst>
                <a:path w="994" h="1264" extrusionOk="0">
                  <a:moveTo>
                    <a:pt x="768" y="1264"/>
                  </a:moveTo>
                  <a:lnTo>
                    <a:pt x="226" y="1264"/>
                  </a:lnTo>
                  <a:lnTo>
                    <a:pt x="226" y="1264"/>
                  </a:lnTo>
                  <a:lnTo>
                    <a:pt x="136" y="1264"/>
                  </a:lnTo>
                  <a:lnTo>
                    <a:pt x="46" y="1219"/>
                  </a:lnTo>
                  <a:lnTo>
                    <a:pt x="1" y="1128"/>
                  </a:lnTo>
                  <a:lnTo>
                    <a:pt x="1" y="1038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135"/>
                  </a:lnTo>
                  <a:lnTo>
                    <a:pt x="46" y="90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858" y="0"/>
                  </a:lnTo>
                  <a:lnTo>
                    <a:pt x="948" y="90"/>
                  </a:lnTo>
                  <a:lnTo>
                    <a:pt x="994" y="135"/>
                  </a:lnTo>
                  <a:lnTo>
                    <a:pt x="994" y="226"/>
                  </a:lnTo>
                  <a:lnTo>
                    <a:pt x="994" y="1038"/>
                  </a:lnTo>
                  <a:lnTo>
                    <a:pt x="994" y="1038"/>
                  </a:lnTo>
                  <a:lnTo>
                    <a:pt x="994" y="1128"/>
                  </a:lnTo>
                  <a:lnTo>
                    <a:pt x="948" y="1219"/>
                  </a:lnTo>
                  <a:lnTo>
                    <a:pt x="858" y="1264"/>
                  </a:lnTo>
                  <a:lnTo>
                    <a:pt x="768" y="1264"/>
                  </a:lnTo>
                  <a:lnTo>
                    <a:pt x="768" y="12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2615272" y="2469527"/>
              <a:ext cx="68158" cy="70448"/>
            </a:xfrm>
            <a:custGeom>
              <a:avLst/>
              <a:gdLst/>
              <a:ahLst/>
              <a:cxnLst/>
              <a:rect l="l" t="t" r="r" b="b"/>
              <a:pathLst>
                <a:path w="2709" h="2800" extrusionOk="0">
                  <a:moveTo>
                    <a:pt x="0" y="226"/>
                  </a:moveTo>
                  <a:lnTo>
                    <a:pt x="0" y="2799"/>
                  </a:lnTo>
                  <a:lnTo>
                    <a:pt x="2708" y="2799"/>
                  </a:lnTo>
                  <a:lnTo>
                    <a:pt x="2708" y="226"/>
                  </a:lnTo>
                  <a:lnTo>
                    <a:pt x="2708" y="226"/>
                  </a:lnTo>
                  <a:lnTo>
                    <a:pt x="2663" y="136"/>
                  </a:lnTo>
                  <a:lnTo>
                    <a:pt x="2618" y="46"/>
                  </a:lnTo>
                  <a:lnTo>
                    <a:pt x="2528" y="1"/>
                  </a:lnTo>
                  <a:lnTo>
                    <a:pt x="2437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5" y="1"/>
                  </a:lnTo>
                  <a:lnTo>
                    <a:pt x="90" y="46"/>
                  </a:lnTo>
                  <a:lnTo>
                    <a:pt x="45" y="13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2615272" y="2469527"/>
              <a:ext cx="68158" cy="53415"/>
            </a:xfrm>
            <a:custGeom>
              <a:avLst/>
              <a:gdLst/>
              <a:ahLst/>
              <a:cxnLst/>
              <a:rect l="l" t="t" r="r" b="b"/>
              <a:pathLst>
                <a:path w="2709" h="2123" extrusionOk="0">
                  <a:moveTo>
                    <a:pt x="1941" y="1"/>
                  </a:moveTo>
                  <a:lnTo>
                    <a:pt x="1941" y="903"/>
                  </a:lnTo>
                  <a:lnTo>
                    <a:pt x="1941" y="903"/>
                  </a:lnTo>
                  <a:lnTo>
                    <a:pt x="1896" y="1084"/>
                  </a:lnTo>
                  <a:lnTo>
                    <a:pt x="1805" y="1219"/>
                  </a:lnTo>
                  <a:lnTo>
                    <a:pt x="1670" y="1310"/>
                  </a:lnTo>
                  <a:lnTo>
                    <a:pt x="1490" y="1355"/>
                  </a:lnTo>
                  <a:lnTo>
                    <a:pt x="0" y="1355"/>
                  </a:lnTo>
                  <a:lnTo>
                    <a:pt x="0" y="2122"/>
                  </a:lnTo>
                  <a:lnTo>
                    <a:pt x="2708" y="2122"/>
                  </a:lnTo>
                  <a:lnTo>
                    <a:pt x="2708" y="226"/>
                  </a:lnTo>
                  <a:lnTo>
                    <a:pt x="2708" y="226"/>
                  </a:lnTo>
                  <a:lnTo>
                    <a:pt x="2663" y="136"/>
                  </a:lnTo>
                  <a:lnTo>
                    <a:pt x="2618" y="46"/>
                  </a:lnTo>
                  <a:lnTo>
                    <a:pt x="2528" y="1"/>
                  </a:lnTo>
                  <a:lnTo>
                    <a:pt x="2437" y="1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728817" y="2386627"/>
              <a:ext cx="44307" cy="32960"/>
            </a:xfrm>
            <a:custGeom>
              <a:avLst/>
              <a:gdLst/>
              <a:ahLst/>
              <a:cxnLst/>
              <a:rect l="l" t="t" r="r" b="b"/>
              <a:pathLst>
                <a:path w="1761" h="1310" extrusionOk="0">
                  <a:moveTo>
                    <a:pt x="1535" y="1310"/>
                  </a:moveTo>
                  <a:lnTo>
                    <a:pt x="226" y="1310"/>
                  </a:lnTo>
                  <a:lnTo>
                    <a:pt x="226" y="1310"/>
                  </a:lnTo>
                  <a:lnTo>
                    <a:pt x="136" y="1310"/>
                  </a:lnTo>
                  <a:lnTo>
                    <a:pt x="91" y="1220"/>
                  </a:lnTo>
                  <a:lnTo>
                    <a:pt x="46" y="1174"/>
                  </a:lnTo>
                  <a:lnTo>
                    <a:pt x="1" y="1084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46" y="136"/>
                  </a:lnTo>
                  <a:lnTo>
                    <a:pt x="91" y="46"/>
                  </a:lnTo>
                  <a:lnTo>
                    <a:pt x="136" y="1"/>
                  </a:lnTo>
                  <a:lnTo>
                    <a:pt x="226" y="1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625" y="1"/>
                  </a:lnTo>
                  <a:lnTo>
                    <a:pt x="1716" y="46"/>
                  </a:lnTo>
                  <a:lnTo>
                    <a:pt x="1761" y="136"/>
                  </a:lnTo>
                  <a:lnTo>
                    <a:pt x="1761" y="227"/>
                  </a:lnTo>
                  <a:lnTo>
                    <a:pt x="1761" y="1084"/>
                  </a:lnTo>
                  <a:lnTo>
                    <a:pt x="1761" y="1084"/>
                  </a:lnTo>
                  <a:lnTo>
                    <a:pt x="1761" y="1174"/>
                  </a:lnTo>
                  <a:lnTo>
                    <a:pt x="1716" y="1220"/>
                  </a:lnTo>
                  <a:lnTo>
                    <a:pt x="1625" y="1310"/>
                  </a:lnTo>
                  <a:lnTo>
                    <a:pt x="1535" y="1310"/>
                  </a:lnTo>
                  <a:lnTo>
                    <a:pt x="1535" y="13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706097" y="2408214"/>
              <a:ext cx="89746" cy="131763"/>
            </a:xfrm>
            <a:custGeom>
              <a:avLst/>
              <a:gdLst/>
              <a:ahLst/>
              <a:cxnLst/>
              <a:rect l="l" t="t" r="r" b="b"/>
              <a:pathLst>
                <a:path w="3567" h="5237" extrusionOk="0">
                  <a:moveTo>
                    <a:pt x="3341" y="5236"/>
                  </a:moveTo>
                  <a:lnTo>
                    <a:pt x="227" y="5236"/>
                  </a:lnTo>
                  <a:lnTo>
                    <a:pt x="227" y="5236"/>
                  </a:lnTo>
                  <a:lnTo>
                    <a:pt x="136" y="5236"/>
                  </a:lnTo>
                  <a:lnTo>
                    <a:pt x="46" y="5191"/>
                  </a:lnTo>
                  <a:lnTo>
                    <a:pt x="1" y="5101"/>
                  </a:lnTo>
                  <a:lnTo>
                    <a:pt x="1" y="5010"/>
                  </a:lnTo>
                  <a:lnTo>
                    <a:pt x="1" y="271"/>
                  </a:lnTo>
                  <a:lnTo>
                    <a:pt x="1" y="271"/>
                  </a:lnTo>
                  <a:lnTo>
                    <a:pt x="1" y="181"/>
                  </a:lnTo>
                  <a:lnTo>
                    <a:pt x="46" y="91"/>
                  </a:lnTo>
                  <a:lnTo>
                    <a:pt x="136" y="46"/>
                  </a:lnTo>
                  <a:lnTo>
                    <a:pt x="227" y="0"/>
                  </a:lnTo>
                  <a:lnTo>
                    <a:pt x="3341" y="0"/>
                  </a:lnTo>
                  <a:lnTo>
                    <a:pt x="3341" y="0"/>
                  </a:lnTo>
                  <a:lnTo>
                    <a:pt x="3431" y="46"/>
                  </a:lnTo>
                  <a:lnTo>
                    <a:pt x="3521" y="91"/>
                  </a:lnTo>
                  <a:lnTo>
                    <a:pt x="3567" y="181"/>
                  </a:lnTo>
                  <a:lnTo>
                    <a:pt x="3567" y="271"/>
                  </a:lnTo>
                  <a:lnTo>
                    <a:pt x="3567" y="5010"/>
                  </a:lnTo>
                  <a:lnTo>
                    <a:pt x="3567" y="5010"/>
                  </a:lnTo>
                  <a:lnTo>
                    <a:pt x="3567" y="5101"/>
                  </a:lnTo>
                  <a:lnTo>
                    <a:pt x="3521" y="5191"/>
                  </a:lnTo>
                  <a:lnTo>
                    <a:pt x="3431" y="5236"/>
                  </a:lnTo>
                  <a:lnTo>
                    <a:pt x="3341" y="5236"/>
                  </a:lnTo>
                  <a:lnTo>
                    <a:pt x="3341" y="5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706097" y="2408214"/>
              <a:ext cx="90878" cy="114730"/>
            </a:xfrm>
            <a:custGeom>
              <a:avLst/>
              <a:gdLst/>
              <a:ahLst/>
              <a:cxnLst/>
              <a:rect l="l" t="t" r="r" b="b"/>
              <a:pathLst>
                <a:path w="3612" h="4560" extrusionOk="0">
                  <a:moveTo>
                    <a:pt x="2844" y="0"/>
                  </a:moveTo>
                  <a:lnTo>
                    <a:pt x="2844" y="3340"/>
                  </a:lnTo>
                  <a:lnTo>
                    <a:pt x="2844" y="3340"/>
                  </a:lnTo>
                  <a:lnTo>
                    <a:pt x="2844" y="3521"/>
                  </a:lnTo>
                  <a:lnTo>
                    <a:pt x="2709" y="3656"/>
                  </a:lnTo>
                  <a:lnTo>
                    <a:pt x="2574" y="3747"/>
                  </a:lnTo>
                  <a:lnTo>
                    <a:pt x="2393" y="3792"/>
                  </a:lnTo>
                  <a:lnTo>
                    <a:pt x="1" y="3792"/>
                  </a:lnTo>
                  <a:lnTo>
                    <a:pt x="1" y="4559"/>
                  </a:lnTo>
                  <a:lnTo>
                    <a:pt x="3612" y="4559"/>
                  </a:lnTo>
                  <a:lnTo>
                    <a:pt x="3612" y="271"/>
                  </a:lnTo>
                  <a:lnTo>
                    <a:pt x="3612" y="271"/>
                  </a:lnTo>
                  <a:lnTo>
                    <a:pt x="3567" y="181"/>
                  </a:lnTo>
                  <a:lnTo>
                    <a:pt x="3521" y="91"/>
                  </a:lnTo>
                  <a:lnTo>
                    <a:pt x="3476" y="46"/>
                  </a:lnTo>
                  <a:lnTo>
                    <a:pt x="3341" y="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2602767" y="2521758"/>
              <a:ext cx="387263" cy="194235"/>
            </a:xfrm>
            <a:custGeom>
              <a:avLst/>
              <a:gdLst/>
              <a:ahLst/>
              <a:cxnLst/>
              <a:rect l="l" t="t" r="r" b="b"/>
              <a:pathLst>
                <a:path w="15392" h="7720" extrusionOk="0">
                  <a:moveTo>
                    <a:pt x="15392" y="272"/>
                  </a:moveTo>
                  <a:lnTo>
                    <a:pt x="15392" y="272"/>
                  </a:lnTo>
                  <a:lnTo>
                    <a:pt x="15347" y="768"/>
                  </a:lnTo>
                  <a:lnTo>
                    <a:pt x="15301" y="1265"/>
                  </a:lnTo>
                  <a:lnTo>
                    <a:pt x="15301" y="1265"/>
                  </a:lnTo>
                  <a:lnTo>
                    <a:pt x="15121" y="1942"/>
                  </a:lnTo>
                  <a:lnTo>
                    <a:pt x="14940" y="2574"/>
                  </a:lnTo>
                  <a:lnTo>
                    <a:pt x="14669" y="3206"/>
                  </a:lnTo>
                  <a:lnTo>
                    <a:pt x="14399" y="3792"/>
                  </a:lnTo>
                  <a:lnTo>
                    <a:pt x="14038" y="4379"/>
                  </a:lnTo>
                  <a:lnTo>
                    <a:pt x="13631" y="4921"/>
                  </a:lnTo>
                  <a:lnTo>
                    <a:pt x="13180" y="5417"/>
                  </a:lnTo>
                  <a:lnTo>
                    <a:pt x="12684" y="5869"/>
                  </a:lnTo>
                  <a:lnTo>
                    <a:pt x="12187" y="6275"/>
                  </a:lnTo>
                  <a:lnTo>
                    <a:pt x="11600" y="6636"/>
                  </a:lnTo>
                  <a:lnTo>
                    <a:pt x="11014" y="6952"/>
                  </a:lnTo>
                  <a:lnTo>
                    <a:pt x="10427" y="7223"/>
                  </a:lnTo>
                  <a:lnTo>
                    <a:pt x="9750" y="7403"/>
                  </a:lnTo>
                  <a:lnTo>
                    <a:pt x="9118" y="7584"/>
                  </a:lnTo>
                  <a:lnTo>
                    <a:pt x="8396" y="7674"/>
                  </a:lnTo>
                  <a:lnTo>
                    <a:pt x="7719" y="7719"/>
                  </a:lnTo>
                  <a:lnTo>
                    <a:pt x="7719" y="7719"/>
                  </a:lnTo>
                  <a:lnTo>
                    <a:pt x="6951" y="7674"/>
                  </a:lnTo>
                  <a:lnTo>
                    <a:pt x="6229" y="7584"/>
                  </a:lnTo>
                  <a:lnTo>
                    <a:pt x="5552" y="7403"/>
                  </a:lnTo>
                  <a:lnTo>
                    <a:pt x="4875" y="7177"/>
                  </a:lnTo>
                  <a:lnTo>
                    <a:pt x="4243" y="6861"/>
                  </a:lnTo>
                  <a:lnTo>
                    <a:pt x="3611" y="6546"/>
                  </a:lnTo>
                  <a:lnTo>
                    <a:pt x="3070" y="6139"/>
                  </a:lnTo>
                  <a:lnTo>
                    <a:pt x="2528" y="5688"/>
                  </a:lnTo>
                  <a:lnTo>
                    <a:pt x="2032" y="5191"/>
                  </a:lnTo>
                  <a:lnTo>
                    <a:pt x="1580" y="4695"/>
                  </a:lnTo>
                  <a:lnTo>
                    <a:pt x="1174" y="4108"/>
                  </a:lnTo>
                  <a:lnTo>
                    <a:pt x="858" y="3476"/>
                  </a:lnTo>
                  <a:lnTo>
                    <a:pt x="542" y="2844"/>
                  </a:lnTo>
                  <a:lnTo>
                    <a:pt x="317" y="2167"/>
                  </a:lnTo>
                  <a:lnTo>
                    <a:pt x="136" y="1490"/>
                  </a:lnTo>
                  <a:lnTo>
                    <a:pt x="46" y="768"/>
                  </a:lnTo>
                  <a:lnTo>
                    <a:pt x="46" y="768"/>
                  </a:lnTo>
                  <a:lnTo>
                    <a:pt x="1" y="272"/>
                  </a:lnTo>
                  <a:lnTo>
                    <a:pt x="1" y="272"/>
                  </a:lnTo>
                  <a:lnTo>
                    <a:pt x="46" y="136"/>
                  </a:lnTo>
                  <a:lnTo>
                    <a:pt x="46" y="91"/>
                  </a:lnTo>
                  <a:lnTo>
                    <a:pt x="136" y="46"/>
                  </a:lnTo>
                  <a:lnTo>
                    <a:pt x="271" y="1"/>
                  </a:lnTo>
                  <a:lnTo>
                    <a:pt x="15121" y="1"/>
                  </a:lnTo>
                  <a:lnTo>
                    <a:pt x="15121" y="1"/>
                  </a:lnTo>
                  <a:lnTo>
                    <a:pt x="15256" y="46"/>
                  </a:lnTo>
                  <a:lnTo>
                    <a:pt x="15347" y="91"/>
                  </a:lnTo>
                  <a:lnTo>
                    <a:pt x="15392" y="182"/>
                  </a:lnTo>
                  <a:lnTo>
                    <a:pt x="15392" y="272"/>
                  </a:lnTo>
                  <a:lnTo>
                    <a:pt x="15392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2691354" y="2521758"/>
              <a:ext cx="298674" cy="194235"/>
            </a:xfrm>
            <a:custGeom>
              <a:avLst/>
              <a:gdLst/>
              <a:ahLst/>
              <a:cxnLst/>
              <a:rect l="l" t="t" r="r" b="b"/>
              <a:pathLst>
                <a:path w="11871" h="7720" extrusionOk="0">
                  <a:moveTo>
                    <a:pt x="11871" y="272"/>
                  </a:moveTo>
                  <a:lnTo>
                    <a:pt x="11871" y="272"/>
                  </a:lnTo>
                  <a:lnTo>
                    <a:pt x="11826" y="768"/>
                  </a:lnTo>
                  <a:lnTo>
                    <a:pt x="11780" y="1265"/>
                  </a:lnTo>
                  <a:lnTo>
                    <a:pt x="11780" y="1265"/>
                  </a:lnTo>
                  <a:lnTo>
                    <a:pt x="11600" y="1942"/>
                  </a:lnTo>
                  <a:lnTo>
                    <a:pt x="11419" y="2574"/>
                  </a:lnTo>
                  <a:lnTo>
                    <a:pt x="11148" y="3206"/>
                  </a:lnTo>
                  <a:lnTo>
                    <a:pt x="10878" y="3792"/>
                  </a:lnTo>
                  <a:lnTo>
                    <a:pt x="10517" y="4379"/>
                  </a:lnTo>
                  <a:lnTo>
                    <a:pt x="10110" y="4921"/>
                  </a:lnTo>
                  <a:lnTo>
                    <a:pt x="9659" y="5417"/>
                  </a:lnTo>
                  <a:lnTo>
                    <a:pt x="9163" y="5869"/>
                  </a:lnTo>
                  <a:lnTo>
                    <a:pt x="8666" y="6275"/>
                  </a:lnTo>
                  <a:lnTo>
                    <a:pt x="8079" y="6636"/>
                  </a:lnTo>
                  <a:lnTo>
                    <a:pt x="7493" y="6952"/>
                  </a:lnTo>
                  <a:lnTo>
                    <a:pt x="6906" y="7223"/>
                  </a:lnTo>
                  <a:lnTo>
                    <a:pt x="6229" y="7403"/>
                  </a:lnTo>
                  <a:lnTo>
                    <a:pt x="5597" y="7584"/>
                  </a:lnTo>
                  <a:lnTo>
                    <a:pt x="4875" y="7674"/>
                  </a:lnTo>
                  <a:lnTo>
                    <a:pt x="4198" y="7719"/>
                  </a:lnTo>
                  <a:lnTo>
                    <a:pt x="4198" y="7719"/>
                  </a:lnTo>
                  <a:lnTo>
                    <a:pt x="3611" y="7674"/>
                  </a:lnTo>
                  <a:lnTo>
                    <a:pt x="3024" y="7629"/>
                  </a:lnTo>
                  <a:lnTo>
                    <a:pt x="2483" y="7538"/>
                  </a:lnTo>
                  <a:lnTo>
                    <a:pt x="1986" y="7403"/>
                  </a:lnTo>
                  <a:lnTo>
                    <a:pt x="1444" y="7223"/>
                  </a:lnTo>
                  <a:lnTo>
                    <a:pt x="948" y="6997"/>
                  </a:lnTo>
                  <a:lnTo>
                    <a:pt x="451" y="6771"/>
                  </a:lnTo>
                  <a:lnTo>
                    <a:pt x="0" y="6500"/>
                  </a:lnTo>
                  <a:lnTo>
                    <a:pt x="0" y="6500"/>
                  </a:lnTo>
                  <a:lnTo>
                    <a:pt x="813" y="6816"/>
                  </a:lnTo>
                  <a:lnTo>
                    <a:pt x="1625" y="7087"/>
                  </a:lnTo>
                  <a:lnTo>
                    <a:pt x="2076" y="7177"/>
                  </a:lnTo>
                  <a:lnTo>
                    <a:pt x="2528" y="7268"/>
                  </a:lnTo>
                  <a:lnTo>
                    <a:pt x="2979" y="7313"/>
                  </a:lnTo>
                  <a:lnTo>
                    <a:pt x="3430" y="7313"/>
                  </a:lnTo>
                  <a:lnTo>
                    <a:pt x="3430" y="7313"/>
                  </a:lnTo>
                  <a:lnTo>
                    <a:pt x="4153" y="7268"/>
                  </a:lnTo>
                  <a:lnTo>
                    <a:pt x="4830" y="7177"/>
                  </a:lnTo>
                  <a:lnTo>
                    <a:pt x="5507" y="7042"/>
                  </a:lnTo>
                  <a:lnTo>
                    <a:pt x="6139" y="6816"/>
                  </a:lnTo>
                  <a:lnTo>
                    <a:pt x="6770" y="6500"/>
                  </a:lnTo>
                  <a:lnTo>
                    <a:pt x="7357" y="6184"/>
                  </a:lnTo>
                  <a:lnTo>
                    <a:pt x="7899" y="5823"/>
                  </a:lnTo>
                  <a:lnTo>
                    <a:pt x="8440" y="5372"/>
                  </a:lnTo>
                  <a:lnTo>
                    <a:pt x="8937" y="4921"/>
                  </a:lnTo>
                  <a:lnTo>
                    <a:pt x="9343" y="4379"/>
                  </a:lnTo>
                  <a:lnTo>
                    <a:pt x="9749" y="3837"/>
                  </a:lnTo>
                  <a:lnTo>
                    <a:pt x="10110" y="3251"/>
                  </a:lnTo>
                  <a:lnTo>
                    <a:pt x="10426" y="2619"/>
                  </a:lnTo>
                  <a:lnTo>
                    <a:pt x="10652" y="1942"/>
                  </a:lnTo>
                  <a:lnTo>
                    <a:pt x="10878" y="1265"/>
                  </a:lnTo>
                  <a:lnTo>
                    <a:pt x="11013" y="588"/>
                  </a:lnTo>
                  <a:lnTo>
                    <a:pt x="11013" y="588"/>
                  </a:lnTo>
                  <a:lnTo>
                    <a:pt x="11058" y="1"/>
                  </a:lnTo>
                  <a:lnTo>
                    <a:pt x="11600" y="1"/>
                  </a:lnTo>
                  <a:lnTo>
                    <a:pt x="11600" y="1"/>
                  </a:lnTo>
                  <a:lnTo>
                    <a:pt x="11735" y="46"/>
                  </a:lnTo>
                  <a:lnTo>
                    <a:pt x="11826" y="91"/>
                  </a:lnTo>
                  <a:lnTo>
                    <a:pt x="11871" y="182"/>
                  </a:lnTo>
                  <a:lnTo>
                    <a:pt x="11871" y="272"/>
                  </a:lnTo>
                  <a:lnTo>
                    <a:pt x="11871" y="272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2605032" y="2549031"/>
              <a:ext cx="154482" cy="128341"/>
            </a:xfrm>
            <a:custGeom>
              <a:avLst/>
              <a:gdLst/>
              <a:ahLst/>
              <a:cxnLst/>
              <a:rect l="l" t="t" r="r" b="b"/>
              <a:pathLst>
                <a:path w="6140" h="5101" extrusionOk="0">
                  <a:moveTo>
                    <a:pt x="1" y="0"/>
                  </a:moveTo>
                  <a:lnTo>
                    <a:pt x="1" y="0"/>
                  </a:lnTo>
                  <a:lnTo>
                    <a:pt x="136" y="768"/>
                  </a:lnTo>
                  <a:lnTo>
                    <a:pt x="362" y="1490"/>
                  </a:lnTo>
                  <a:lnTo>
                    <a:pt x="633" y="2212"/>
                  </a:lnTo>
                  <a:lnTo>
                    <a:pt x="994" y="2889"/>
                  </a:lnTo>
                  <a:lnTo>
                    <a:pt x="1400" y="3476"/>
                  </a:lnTo>
                  <a:lnTo>
                    <a:pt x="1851" y="4062"/>
                  </a:lnTo>
                  <a:lnTo>
                    <a:pt x="2393" y="4604"/>
                  </a:lnTo>
                  <a:lnTo>
                    <a:pt x="2980" y="5100"/>
                  </a:lnTo>
                  <a:lnTo>
                    <a:pt x="5282" y="5100"/>
                  </a:lnTo>
                  <a:lnTo>
                    <a:pt x="5282" y="5100"/>
                  </a:lnTo>
                  <a:lnTo>
                    <a:pt x="5598" y="5055"/>
                  </a:lnTo>
                  <a:lnTo>
                    <a:pt x="5823" y="4875"/>
                  </a:lnTo>
                  <a:lnTo>
                    <a:pt x="6004" y="4694"/>
                  </a:lnTo>
                  <a:lnTo>
                    <a:pt x="6094" y="4559"/>
                  </a:lnTo>
                  <a:lnTo>
                    <a:pt x="6139" y="4378"/>
                  </a:lnTo>
                  <a:lnTo>
                    <a:pt x="6139" y="4378"/>
                  </a:lnTo>
                  <a:lnTo>
                    <a:pt x="6139" y="4198"/>
                  </a:lnTo>
                  <a:lnTo>
                    <a:pt x="6094" y="4017"/>
                  </a:lnTo>
                  <a:lnTo>
                    <a:pt x="6049" y="3837"/>
                  </a:lnTo>
                  <a:lnTo>
                    <a:pt x="5959" y="3701"/>
                  </a:lnTo>
                  <a:lnTo>
                    <a:pt x="5823" y="3566"/>
                  </a:lnTo>
                  <a:lnTo>
                    <a:pt x="5643" y="3476"/>
                  </a:lnTo>
                  <a:lnTo>
                    <a:pt x="5462" y="3430"/>
                  </a:lnTo>
                  <a:lnTo>
                    <a:pt x="5282" y="3385"/>
                  </a:lnTo>
                  <a:lnTo>
                    <a:pt x="3702" y="3385"/>
                  </a:lnTo>
                  <a:lnTo>
                    <a:pt x="3702" y="3385"/>
                  </a:lnTo>
                  <a:lnTo>
                    <a:pt x="3386" y="3340"/>
                  </a:lnTo>
                  <a:lnTo>
                    <a:pt x="3115" y="3205"/>
                  </a:lnTo>
                  <a:lnTo>
                    <a:pt x="2935" y="2979"/>
                  </a:lnTo>
                  <a:lnTo>
                    <a:pt x="2890" y="2844"/>
                  </a:lnTo>
                  <a:lnTo>
                    <a:pt x="2844" y="2708"/>
                  </a:lnTo>
                  <a:lnTo>
                    <a:pt x="2844" y="2708"/>
                  </a:lnTo>
                  <a:lnTo>
                    <a:pt x="2844" y="2483"/>
                  </a:lnTo>
                  <a:lnTo>
                    <a:pt x="2844" y="2302"/>
                  </a:lnTo>
                  <a:lnTo>
                    <a:pt x="2935" y="2122"/>
                  </a:lnTo>
                  <a:lnTo>
                    <a:pt x="3025" y="1986"/>
                  </a:lnTo>
                  <a:lnTo>
                    <a:pt x="3160" y="1851"/>
                  </a:lnTo>
                  <a:lnTo>
                    <a:pt x="3296" y="1760"/>
                  </a:lnTo>
                  <a:lnTo>
                    <a:pt x="3476" y="1715"/>
                  </a:lnTo>
                  <a:lnTo>
                    <a:pt x="3657" y="1670"/>
                  </a:lnTo>
                  <a:lnTo>
                    <a:pt x="3928" y="1670"/>
                  </a:lnTo>
                  <a:lnTo>
                    <a:pt x="3928" y="1670"/>
                  </a:lnTo>
                  <a:lnTo>
                    <a:pt x="4244" y="1625"/>
                  </a:lnTo>
                  <a:lnTo>
                    <a:pt x="4469" y="1490"/>
                  </a:lnTo>
                  <a:lnTo>
                    <a:pt x="4695" y="1264"/>
                  </a:lnTo>
                  <a:lnTo>
                    <a:pt x="4740" y="1129"/>
                  </a:lnTo>
                  <a:lnTo>
                    <a:pt x="4785" y="993"/>
                  </a:lnTo>
                  <a:lnTo>
                    <a:pt x="4785" y="993"/>
                  </a:lnTo>
                  <a:lnTo>
                    <a:pt x="4785" y="813"/>
                  </a:lnTo>
                  <a:lnTo>
                    <a:pt x="4740" y="587"/>
                  </a:lnTo>
                  <a:lnTo>
                    <a:pt x="4695" y="452"/>
                  </a:lnTo>
                  <a:lnTo>
                    <a:pt x="4605" y="271"/>
                  </a:lnTo>
                  <a:lnTo>
                    <a:pt x="4469" y="181"/>
                  </a:lnTo>
                  <a:lnTo>
                    <a:pt x="4289" y="90"/>
                  </a:lnTo>
                  <a:lnTo>
                    <a:pt x="4108" y="0"/>
                  </a:lnTo>
                  <a:lnTo>
                    <a:pt x="3928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843519" y="2575147"/>
              <a:ext cx="138556" cy="62472"/>
            </a:xfrm>
            <a:custGeom>
              <a:avLst/>
              <a:gdLst/>
              <a:ahLst/>
              <a:cxnLst/>
              <a:rect l="l" t="t" r="r" b="b"/>
              <a:pathLst>
                <a:path w="5507" h="2483" extrusionOk="0">
                  <a:moveTo>
                    <a:pt x="1219" y="0"/>
                  </a:moveTo>
                  <a:lnTo>
                    <a:pt x="1219" y="0"/>
                  </a:lnTo>
                  <a:lnTo>
                    <a:pt x="993" y="45"/>
                  </a:lnTo>
                  <a:lnTo>
                    <a:pt x="722" y="91"/>
                  </a:lnTo>
                  <a:lnTo>
                    <a:pt x="542" y="226"/>
                  </a:lnTo>
                  <a:lnTo>
                    <a:pt x="361" y="361"/>
                  </a:lnTo>
                  <a:lnTo>
                    <a:pt x="181" y="542"/>
                  </a:lnTo>
                  <a:lnTo>
                    <a:pt x="91" y="768"/>
                  </a:lnTo>
                  <a:lnTo>
                    <a:pt x="0" y="993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0" y="1490"/>
                  </a:lnTo>
                  <a:lnTo>
                    <a:pt x="91" y="1715"/>
                  </a:lnTo>
                  <a:lnTo>
                    <a:pt x="181" y="1941"/>
                  </a:lnTo>
                  <a:lnTo>
                    <a:pt x="361" y="2122"/>
                  </a:lnTo>
                  <a:lnTo>
                    <a:pt x="542" y="2257"/>
                  </a:lnTo>
                  <a:lnTo>
                    <a:pt x="722" y="2392"/>
                  </a:lnTo>
                  <a:lnTo>
                    <a:pt x="993" y="2438"/>
                  </a:lnTo>
                  <a:lnTo>
                    <a:pt x="1219" y="2483"/>
                  </a:lnTo>
                  <a:lnTo>
                    <a:pt x="4288" y="2483"/>
                  </a:lnTo>
                  <a:lnTo>
                    <a:pt x="4288" y="2483"/>
                  </a:lnTo>
                  <a:lnTo>
                    <a:pt x="4694" y="1896"/>
                  </a:lnTo>
                  <a:lnTo>
                    <a:pt x="5010" y="1309"/>
                  </a:lnTo>
                  <a:lnTo>
                    <a:pt x="5281" y="677"/>
                  </a:lnTo>
                  <a:lnTo>
                    <a:pt x="5507" y="0"/>
                  </a:lnTo>
                  <a:lnTo>
                    <a:pt x="1219" y="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2922998" y="2575147"/>
              <a:ext cx="59076" cy="62472"/>
            </a:xfrm>
            <a:custGeom>
              <a:avLst/>
              <a:gdLst/>
              <a:ahLst/>
              <a:cxnLst/>
              <a:rect l="l" t="t" r="r" b="b"/>
              <a:pathLst>
                <a:path w="2348" h="2483" extrusionOk="0">
                  <a:moveTo>
                    <a:pt x="2348" y="0"/>
                  </a:moveTo>
                  <a:lnTo>
                    <a:pt x="1400" y="0"/>
                  </a:lnTo>
                  <a:lnTo>
                    <a:pt x="1400" y="0"/>
                  </a:lnTo>
                  <a:lnTo>
                    <a:pt x="1129" y="677"/>
                  </a:lnTo>
                  <a:lnTo>
                    <a:pt x="813" y="1309"/>
                  </a:lnTo>
                  <a:lnTo>
                    <a:pt x="407" y="1896"/>
                  </a:lnTo>
                  <a:lnTo>
                    <a:pt x="1" y="2483"/>
                  </a:lnTo>
                  <a:lnTo>
                    <a:pt x="1174" y="2483"/>
                  </a:lnTo>
                  <a:lnTo>
                    <a:pt x="1174" y="2483"/>
                  </a:lnTo>
                  <a:lnTo>
                    <a:pt x="1535" y="1896"/>
                  </a:lnTo>
                  <a:lnTo>
                    <a:pt x="1851" y="1309"/>
                  </a:lnTo>
                  <a:lnTo>
                    <a:pt x="2167" y="677"/>
                  </a:lnTo>
                  <a:lnTo>
                    <a:pt x="2348" y="0"/>
                  </a:lnTo>
                  <a:lnTo>
                    <a:pt x="234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2597081" y="2323049"/>
              <a:ext cx="398635" cy="398610"/>
            </a:xfrm>
            <a:custGeom>
              <a:avLst/>
              <a:gdLst/>
              <a:ahLst/>
              <a:cxnLst/>
              <a:rect l="l" t="t" r="r" b="b"/>
              <a:pathLst>
                <a:path w="15844" h="15843" extrusionOk="0">
                  <a:moveTo>
                    <a:pt x="9750" y="2167"/>
                  </a:moveTo>
                  <a:lnTo>
                    <a:pt x="9660" y="2212"/>
                  </a:lnTo>
                  <a:lnTo>
                    <a:pt x="9570" y="2257"/>
                  </a:lnTo>
                  <a:lnTo>
                    <a:pt x="9479" y="2302"/>
                  </a:lnTo>
                  <a:lnTo>
                    <a:pt x="9479" y="2393"/>
                  </a:lnTo>
                  <a:lnTo>
                    <a:pt x="9479" y="2573"/>
                  </a:lnTo>
                  <a:lnTo>
                    <a:pt x="9479" y="2708"/>
                  </a:lnTo>
                  <a:lnTo>
                    <a:pt x="9570" y="2754"/>
                  </a:lnTo>
                  <a:lnTo>
                    <a:pt x="9660" y="2799"/>
                  </a:lnTo>
                  <a:lnTo>
                    <a:pt x="9840" y="2799"/>
                  </a:lnTo>
                  <a:lnTo>
                    <a:pt x="9886" y="2754"/>
                  </a:lnTo>
                  <a:lnTo>
                    <a:pt x="9931" y="2663"/>
                  </a:lnTo>
                  <a:lnTo>
                    <a:pt x="9931" y="2573"/>
                  </a:lnTo>
                  <a:lnTo>
                    <a:pt x="9931" y="2438"/>
                  </a:lnTo>
                  <a:lnTo>
                    <a:pt x="9931" y="2347"/>
                  </a:lnTo>
                  <a:lnTo>
                    <a:pt x="9886" y="2257"/>
                  </a:lnTo>
                  <a:lnTo>
                    <a:pt x="9840" y="2212"/>
                  </a:lnTo>
                  <a:lnTo>
                    <a:pt x="9750" y="2167"/>
                  </a:lnTo>
                  <a:close/>
                  <a:moveTo>
                    <a:pt x="10653" y="2167"/>
                  </a:moveTo>
                  <a:lnTo>
                    <a:pt x="10563" y="2212"/>
                  </a:lnTo>
                  <a:lnTo>
                    <a:pt x="10472" y="2257"/>
                  </a:lnTo>
                  <a:lnTo>
                    <a:pt x="10427" y="2302"/>
                  </a:lnTo>
                  <a:lnTo>
                    <a:pt x="10427" y="2393"/>
                  </a:lnTo>
                  <a:lnTo>
                    <a:pt x="10427" y="2573"/>
                  </a:lnTo>
                  <a:lnTo>
                    <a:pt x="10427" y="2708"/>
                  </a:lnTo>
                  <a:lnTo>
                    <a:pt x="10472" y="2754"/>
                  </a:lnTo>
                  <a:lnTo>
                    <a:pt x="10563" y="2799"/>
                  </a:lnTo>
                  <a:lnTo>
                    <a:pt x="10743" y="2799"/>
                  </a:lnTo>
                  <a:lnTo>
                    <a:pt x="10833" y="2754"/>
                  </a:lnTo>
                  <a:lnTo>
                    <a:pt x="10833" y="2663"/>
                  </a:lnTo>
                  <a:lnTo>
                    <a:pt x="10878" y="2573"/>
                  </a:lnTo>
                  <a:lnTo>
                    <a:pt x="10878" y="2438"/>
                  </a:lnTo>
                  <a:lnTo>
                    <a:pt x="10833" y="2347"/>
                  </a:lnTo>
                  <a:lnTo>
                    <a:pt x="10833" y="2257"/>
                  </a:lnTo>
                  <a:lnTo>
                    <a:pt x="10743" y="2212"/>
                  </a:lnTo>
                  <a:lnTo>
                    <a:pt x="10653" y="2167"/>
                  </a:lnTo>
                  <a:close/>
                  <a:moveTo>
                    <a:pt x="6771" y="2708"/>
                  </a:moveTo>
                  <a:lnTo>
                    <a:pt x="6771" y="3160"/>
                  </a:lnTo>
                  <a:lnTo>
                    <a:pt x="5462" y="3160"/>
                  </a:lnTo>
                  <a:lnTo>
                    <a:pt x="5462" y="2708"/>
                  </a:lnTo>
                  <a:close/>
                  <a:moveTo>
                    <a:pt x="9660" y="3250"/>
                  </a:moveTo>
                  <a:lnTo>
                    <a:pt x="9570" y="3295"/>
                  </a:lnTo>
                  <a:lnTo>
                    <a:pt x="9524" y="3385"/>
                  </a:lnTo>
                  <a:lnTo>
                    <a:pt x="9479" y="3476"/>
                  </a:lnTo>
                  <a:lnTo>
                    <a:pt x="9479" y="3656"/>
                  </a:lnTo>
                  <a:lnTo>
                    <a:pt x="9479" y="3747"/>
                  </a:lnTo>
                  <a:lnTo>
                    <a:pt x="9570" y="3837"/>
                  </a:lnTo>
                  <a:lnTo>
                    <a:pt x="9615" y="3882"/>
                  </a:lnTo>
                  <a:lnTo>
                    <a:pt x="9795" y="3882"/>
                  </a:lnTo>
                  <a:lnTo>
                    <a:pt x="9886" y="3837"/>
                  </a:lnTo>
                  <a:lnTo>
                    <a:pt x="9931" y="3747"/>
                  </a:lnTo>
                  <a:lnTo>
                    <a:pt x="9931" y="3656"/>
                  </a:lnTo>
                  <a:lnTo>
                    <a:pt x="9931" y="3476"/>
                  </a:lnTo>
                  <a:lnTo>
                    <a:pt x="9886" y="3340"/>
                  </a:lnTo>
                  <a:lnTo>
                    <a:pt x="9840" y="3295"/>
                  </a:lnTo>
                  <a:lnTo>
                    <a:pt x="9750" y="3250"/>
                  </a:lnTo>
                  <a:close/>
                  <a:moveTo>
                    <a:pt x="10563" y="3250"/>
                  </a:moveTo>
                  <a:lnTo>
                    <a:pt x="10472" y="3295"/>
                  </a:lnTo>
                  <a:lnTo>
                    <a:pt x="10427" y="3385"/>
                  </a:lnTo>
                  <a:lnTo>
                    <a:pt x="10427" y="3476"/>
                  </a:lnTo>
                  <a:lnTo>
                    <a:pt x="10427" y="3656"/>
                  </a:lnTo>
                  <a:lnTo>
                    <a:pt x="10427" y="3747"/>
                  </a:lnTo>
                  <a:lnTo>
                    <a:pt x="10472" y="3837"/>
                  </a:lnTo>
                  <a:lnTo>
                    <a:pt x="10563" y="3882"/>
                  </a:lnTo>
                  <a:lnTo>
                    <a:pt x="10743" y="3882"/>
                  </a:lnTo>
                  <a:lnTo>
                    <a:pt x="10788" y="3837"/>
                  </a:lnTo>
                  <a:lnTo>
                    <a:pt x="10833" y="3747"/>
                  </a:lnTo>
                  <a:lnTo>
                    <a:pt x="10878" y="3656"/>
                  </a:lnTo>
                  <a:lnTo>
                    <a:pt x="10878" y="3521"/>
                  </a:lnTo>
                  <a:lnTo>
                    <a:pt x="10833" y="3340"/>
                  </a:lnTo>
                  <a:lnTo>
                    <a:pt x="10743" y="3295"/>
                  </a:lnTo>
                  <a:lnTo>
                    <a:pt x="10698" y="3250"/>
                  </a:lnTo>
                  <a:close/>
                  <a:moveTo>
                    <a:pt x="14038" y="3521"/>
                  </a:moveTo>
                  <a:lnTo>
                    <a:pt x="14038" y="3972"/>
                  </a:lnTo>
                  <a:lnTo>
                    <a:pt x="13496" y="3972"/>
                  </a:lnTo>
                  <a:lnTo>
                    <a:pt x="13496" y="3521"/>
                  </a:lnTo>
                  <a:close/>
                  <a:moveTo>
                    <a:pt x="5191" y="4108"/>
                  </a:moveTo>
                  <a:lnTo>
                    <a:pt x="5101" y="4153"/>
                  </a:lnTo>
                  <a:lnTo>
                    <a:pt x="5011" y="4243"/>
                  </a:lnTo>
                  <a:lnTo>
                    <a:pt x="5011" y="4333"/>
                  </a:lnTo>
                  <a:lnTo>
                    <a:pt x="5011" y="4514"/>
                  </a:lnTo>
                  <a:lnTo>
                    <a:pt x="5011" y="4604"/>
                  </a:lnTo>
                  <a:lnTo>
                    <a:pt x="5101" y="4694"/>
                  </a:lnTo>
                  <a:lnTo>
                    <a:pt x="5191" y="4740"/>
                  </a:lnTo>
                  <a:lnTo>
                    <a:pt x="5282" y="4740"/>
                  </a:lnTo>
                  <a:lnTo>
                    <a:pt x="5372" y="4694"/>
                  </a:lnTo>
                  <a:lnTo>
                    <a:pt x="5417" y="4649"/>
                  </a:lnTo>
                  <a:lnTo>
                    <a:pt x="5462" y="4514"/>
                  </a:lnTo>
                  <a:lnTo>
                    <a:pt x="5462" y="4333"/>
                  </a:lnTo>
                  <a:lnTo>
                    <a:pt x="5417" y="4198"/>
                  </a:lnTo>
                  <a:lnTo>
                    <a:pt x="5372" y="4108"/>
                  </a:lnTo>
                  <a:close/>
                  <a:moveTo>
                    <a:pt x="6049" y="4108"/>
                  </a:moveTo>
                  <a:lnTo>
                    <a:pt x="5959" y="4153"/>
                  </a:lnTo>
                  <a:lnTo>
                    <a:pt x="5914" y="4243"/>
                  </a:lnTo>
                  <a:lnTo>
                    <a:pt x="5914" y="4333"/>
                  </a:lnTo>
                  <a:lnTo>
                    <a:pt x="5914" y="4514"/>
                  </a:lnTo>
                  <a:lnTo>
                    <a:pt x="5914" y="4604"/>
                  </a:lnTo>
                  <a:lnTo>
                    <a:pt x="5959" y="4694"/>
                  </a:lnTo>
                  <a:lnTo>
                    <a:pt x="6049" y="4740"/>
                  </a:lnTo>
                  <a:lnTo>
                    <a:pt x="6139" y="4740"/>
                  </a:lnTo>
                  <a:lnTo>
                    <a:pt x="6230" y="4694"/>
                  </a:lnTo>
                  <a:lnTo>
                    <a:pt x="6320" y="4649"/>
                  </a:lnTo>
                  <a:lnTo>
                    <a:pt x="6320" y="4559"/>
                  </a:lnTo>
                  <a:lnTo>
                    <a:pt x="6365" y="4514"/>
                  </a:lnTo>
                  <a:lnTo>
                    <a:pt x="6365" y="4333"/>
                  </a:lnTo>
                  <a:lnTo>
                    <a:pt x="6320" y="4243"/>
                  </a:lnTo>
                  <a:lnTo>
                    <a:pt x="6320" y="4153"/>
                  </a:lnTo>
                  <a:lnTo>
                    <a:pt x="6230" y="4108"/>
                  </a:lnTo>
                  <a:close/>
                  <a:moveTo>
                    <a:pt x="6952" y="4108"/>
                  </a:moveTo>
                  <a:lnTo>
                    <a:pt x="6861" y="4153"/>
                  </a:lnTo>
                  <a:lnTo>
                    <a:pt x="6816" y="4243"/>
                  </a:lnTo>
                  <a:lnTo>
                    <a:pt x="6771" y="4333"/>
                  </a:lnTo>
                  <a:lnTo>
                    <a:pt x="6771" y="4514"/>
                  </a:lnTo>
                  <a:lnTo>
                    <a:pt x="6816" y="4604"/>
                  </a:lnTo>
                  <a:lnTo>
                    <a:pt x="6861" y="4694"/>
                  </a:lnTo>
                  <a:lnTo>
                    <a:pt x="6952" y="4740"/>
                  </a:lnTo>
                  <a:lnTo>
                    <a:pt x="7087" y="4740"/>
                  </a:lnTo>
                  <a:lnTo>
                    <a:pt x="7132" y="4694"/>
                  </a:lnTo>
                  <a:lnTo>
                    <a:pt x="7223" y="4649"/>
                  </a:lnTo>
                  <a:lnTo>
                    <a:pt x="7268" y="4514"/>
                  </a:lnTo>
                  <a:lnTo>
                    <a:pt x="7268" y="4333"/>
                  </a:lnTo>
                  <a:lnTo>
                    <a:pt x="7223" y="4198"/>
                  </a:lnTo>
                  <a:lnTo>
                    <a:pt x="7132" y="4108"/>
                  </a:lnTo>
                  <a:close/>
                  <a:moveTo>
                    <a:pt x="9660" y="4333"/>
                  </a:moveTo>
                  <a:lnTo>
                    <a:pt x="9570" y="4378"/>
                  </a:lnTo>
                  <a:lnTo>
                    <a:pt x="9524" y="4469"/>
                  </a:lnTo>
                  <a:lnTo>
                    <a:pt x="9479" y="4559"/>
                  </a:lnTo>
                  <a:lnTo>
                    <a:pt x="9479" y="4740"/>
                  </a:lnTo>
                  <a:lnTo>
                    <a:pt x="9524" y="4830"/>
                  </a:lnTo>
                  <a:lnTo>
                    <a:pt x="9570" y="4920"/>
                  </a:lnTo>
                  <a:lnTo>
                    <a:pt x="9660" y="4965"/>
                  </a:lnTo>
                  <a:lnTo>
                    <a:pt x="9750" y="4965"/>
                  </a:lnTo>
                  <a:lnTo>
                    <a:pt x="9840" y="4920"/>
                  </a:lnTo>
                  <a:lnTo>
                    <a:pt x="9886" y="4875"/>
                  </a:lnTo>
                  <a:lnTo>
                    <a:pt x="9931" y="4740"/>
                  </a:lnTo>
                  <a:lnTo>
                    <a:pt x="9931" y="4559"/>
                  </a:lnTo>
                  <a:lnTo>
                    <a:pt x="9886" y="4424"/>
                  </a:lnTo>
                  <a:lnTo>
                    <a:pt x="9840" y="4378"/>
                  </a:lnTo>
                  <a:lnTo>
                    <a:pt x="9750" y="4333"/>
                  </a:lnTo>
                  <a:close/>
                  <a:moveTo>
                    <a:pt x="10563" y="4333"/>
                  </a:moveTo>
                  <a:lnTo>
                    <a:pt x="10472" y="4378"/>
                  </a:lnTo>
                  <a:lnTo>
                    <a:pt x="10427" y="4469"/>
                  </a:lnTo>
                  <a:lnTo>
                    <a:pt x="10427" y="4559"/>
                  </a:lnTo>
                  <a:lnTo>
                    <a:pt x="10427" y="4740"/>
                  </a:lnTo>
                  <a:lnTo>
                    <a:pt x="10427" y="4830"/>
                  </a:lnTo>
                  <a:lnTo>
                    <a:pt x="10472" y="4920"/>
                  </a:lnTo>
                  <a:lnTo>
                    <a:pt x="10563" y="4965"/>
                  </a:lnTo>
                  <a:lnTo>
                    <a:pt x="10698" y="4965"/>
                  </a:lnTo>
                  <a:lnTo>
                    <a:pt x="10743" y="4920"/>
                  </a:lnTo>
                  <a:lnTo>
                    <a:pt x="10833" y="4875"/>
                  </a:lnTo>
                  <a:lnTo>
                    <a:pt x="10878" y="4740"/>
                  </a:lnTo>
                  <a:lnTo>
                    <a:pt x="10878" y="4559"/>
                  </a:lnTo>
                  <a:lnTo>
                    <a:pt x="10833" y="4424"/>
                  </a:lnTo>
                  <a:lnTo>
                    <a:pt x="10743" y="4378"/>
                  </a:lnTo>
                  <a:lnTo>
                    <a:pt x="10698" y="4333"/>
                  </a:lnTo>
                  <a:close/>
                  <a:moveTo>
                    <a:pt x="2348" y="5146"/>
                  </a:moveTo>
                  <a:lnTo>
                    <a:pt x="2348" y="5552"/>
                  </a:lnTo>
                  <a:lnTo>
                    <a:pt x="1761" y="5552"/>
                  </a:lnTo>
                  <a:lnTo>
                    <a:pt x="1761" y="5146"/>
                  </a:lnTo>
                  <a:close/>
                  <a:moveTo>
                    <a:pt x="13271" y="4965"/>
                  </a:moveTo>
                  <a:lnTo>
                    <a:pt x="13180" y="5010"/>
                  </a:lnTo>
                  <a:lnTo>
                    <a:pt x="13135" y="5101"/>
                  </a:lnTo>
                  <a:lnTo>
                    <a:pt x="13090" y="5191"/>
                  </a:lnTo>
                  <a:lnTo>
                    <a:pt x="13090" y="5371"/>
                  </a:lnTo>
                  <a:lnTo>
                    <a:pt x="13135" y="5462"/>
                  </a:lnTo>
                  <a:lnTo>
                    <a:pt x="13180" y="5552"/>
                  </a:lnTo>
                  <a:lnTo>
                    <a:pt x="13271" y="5597"/>
                  </a:lnTo>
                  <a:lnTo>
                    <a:pt x="13361" y="5597"/>
                  </a:lnTo>
                  <a:lnTo>
                    <a:pt x="13451" y="5552"/>
                  </a:lnTo>
                  <a:lnTo>
                    <a:pt x="13496" y="5507"/>
                  </a:lnTo>
                  <a:lnTo>
                    <a:pt x="13541" y="5371"/>
                  </a:lnTo>
                  <a:lnTo>
                    <a:pt x="13541" y="5191"/>
                  </a:lnTo>
                  <a:lnTo>
                    <a:pt x="13496" y="5055"/>
                  </a:lnTo>
                  <a:lnTo>
                    <a:pt x="13451" y="5010"/>
                  </a:lnTo>
                  <a:lnTo>
                    <a:pt x="13361" y="4965"/>
                  </a:lnTo>
                  <a:close/>
                  <a:moveTo>
                    <a:pt x="14173" y="4965"/>
                  </a:moveTo>
                  <a:lnTo>
                    <a:pt x="14083" y="5010"/>
                  </a:lnTo>
                  <a:lnTo>
                    <a:pt x="13993" y="5101"/>
                  </a:lnTo>
                  <a:lnTo>
                    <a:pt x="13993" y="5191"/>
                  </a:lnTo>
                  <a:lnTo>
                    <a:pt x="13993" y="5371"/>
                  </a:lnTo>
                  <a:lnTo>
                    <a:pt x="13993" y="5462"/>
                  </a:lnTo>
                  <a:lnTo>
                    <a:pt x="14083" y="5552"/>
                  </a:lnTo>
                  <a:lnTo>
                    <a:pt x="14173" y="5597"/>
                  </a:lnTo>
                  <a:lnTo>
                    <a:pt x="14354" y="5597"/>
                  </a:lnTo>
                  <a:lnTo>
                    <a:pt x="14399" y="5507"/>
                  </a:lnTo>
                  <a:lnTo>
                    <a:pt x="14444" y="5462"/>
                  </a:lnTo>
                  <a:lnTo>
                    <a:pt x="14444" y="5371"/>
                  </a:lnTo>
                  <a:lnTo>
                    <a:pt x="14444" y="5191"/>
                  </a:lnTo>
                  <a:lnTo>
                    <a:pt x="14444" y="5101"/>
                  </a:lnTo>
                  <a:lnTo>
                    <a:pt x="14399" y="5055"/>
                  </a:lnTo>
                  <a:lnTo>
                    <a:pt x="14354" y="5010"/>
                  </a:lnTo>
                  <a:lnTo>
                    <a:pt x="14264" y="4965"/>
                  </a:lnTo>
                  <a:close/>
                  <a:moveTo>
                    <a:pt x="5191" y="5191"/>
                  </a:moveTo>
                  <a:lnTo>
                    <a:pt x="5101" y="5236"/>
                  </a:lnTo>
                  <a:lnTo>
                    <a:pt x="5011" y="5281"/>
                  </a:lnTo>
                  <a:lnTo>
                    <a:pt x="5011" y="5417"/>
                  </a:lnTo>
                  <a:lnTo>
                    <a:pt x="5011" y="5597"/>
                  </a:lnTo>
                  <a:lnTo>
                    <a:pt x="5011" y="5687"/>
                  </a:lnTo>
                  <a:lnTo>
                    <a:pt x="5101" y="5778"/>
                  </a:lnTo>
                  <a:lnTo>
                    <a:pt x="5191" y="5823"/>
                  </a:lnTo>
                  <a:lnTo>
                    <a:pt x="5282" y="5823"/>
                  </a:lnTo>
                  <a:lnTo>
                    <a:pt x="5372" y="5778"/>
                  </a:lnTo>
                  <a:lnTo>
                    <a:pt x="5417" y="5733"/>
                  </a:lnTo>
                  <a:lnTo>
                    <a:pt x="5462" y="5552"/>
                  </a:lnTo>
                  <a:lnTo>
                    <a:pt x="5462" y="5417"/>
                  </a:lnTo>
                  <a:lnTo>
                    <a:pt x="5417" y="5281"/>
                  </a:lnTo>
                  <a:lnTo>
                    <a:pt x="5372" y="5191"/>
                  </a:lnTo>
                  <a:close/>
                  <a:moveTo>
                    <a:pt x="6049" y="5191"/>
                  </a:moveTo>
                  <a:lnTo>
                    <a:pt x="5959" y="5236"/>
                  </a:lnTo>
                  <a:lnTo>
                    <a:pt x="5914" y="5326"/>
                  </a:lnTo>
                  <a:lnTo>
                    <a:pt x="5914" y="5417"/>
                  </a:lnTo>
                  <a:lnTo>
                    <a:pt x="5914" y="5597"/>
                  </a:lnTo>
                  <a:lnTo>
                    <a:pt x="5914" y="5687"/>
                  </a:lnTo>
                  <a:lnTo>
                    <a:pt x="5959" y="5733"/>
                  </a:lnTo>
                  <a:lnTo>
                    <a:pt x="6049" y="5778"/>
                  </a:lnTo>
                  <a:lnTo>
                    <a:pt x="6139" y="5823"/>
                  </a:lnTo>
                  <a:lnTo>
                    <a:pt x="6230" y="5778"/>
                  </a:lnTo>
                  <a:lnTo>
                    <a:pt x="6320" y="5733"/>
                  </a:lnTo>
                  <a:lnTo>
                    <a:pt x="6320" y="5642"/>
                  </a:lnTo>
                  <a:lnTo>
                    <a:pt x="6365" y="5552"/>
                  </a:lnTo>
                  <a:lnTo>
                    <a:pt x="6365" y="5417"/>
                  </a:lnTo>
                  <a:lnTo>
                    <a:pt x="6320" y="5326"/>
                  </a:lnTo>
                  <a:lnTo>
                    <a:pt x="6320" y="5236"/>
                  </a:lnTo>
                  <a:lnTo>
                    <a:pt x="6230" y="5191"/>
                  </a:lnTo>
                  <a:close/>
                  <a:moveTo>
                    <a:pt x="6952" y="5191"/>
                  </a:moveTo>
                  <a:lnTo>
                    <a:pt x="6861" y="5236"/>
                  </a:lnTo>
                  <a:lnTo>
                    <a:pt x="6816" y="5281"/>
                  </a:lnTo>
                  <a:lnTo>
                    <a:pt x="6771" y="5417"/>
                  </a:lnTo>
                  <a:lnTo>
                    <a:pt x="6771" y="5597"/>
                  </a:lnTo>
                  <a:lnTo>
                    <a:pt x="6816" y="5687"/>
                  </a:lnTo>
                  <a:lnTo>
                    <a:pt x="6861" y="5778"/>
                  </a:lnTo>
                  <a:lnTo>
                    <a:pt x="6952" y="5823"/>
                  </a:lnTo>
                  <a:lnTo>
                    <a:pt x="7087" y="5823"/>
                  </a:lnTo>
                  <a:lnTo>
                    <a:pt x="7132" y="5778"/>
                  </a:lnTo>
                  <a:lnTo>
                    <a:pt x="7223" y="5733"/>
                  </a:lnTo>
                  <a:lnTo>
                    <a:pt x="7268" y="5552"/>
                  </a:lnTo>
                  <a:lnTo>
                    <a:pt x="7268" y="5417"/>
                  </a:lnTo>
                  <a:lnTo>
                    <a:pt x="7223" y="5236"/>
                  </a:lnTo>
                  <a:lnTo>
                    <a:pt x="7132" y="5191"/>
                  </a:lnTo>
                  <a:close/>
                  <a:moveTo>
                    <a:pt x="9615" y="5417"/>
                  </a:moveTo>
                  <a:lnTo>
                    <a:pt x="9570" y="5462"/>
                  </a:lnTo>
                  <a:lnTo>
                    <a:pt x="9479" y="5552"/>
                  </a:lnTo>
                  <a:lnTo>
                    <a:pt x="9479" y="5642"/>
                  </a:lnTo>
                  <a:lnTo>
                    <a:pt x="9479" y="5823"/>
                  </a:lnTo>
                  <a:lnTo>
                    <a:pt x="9524" y="5913"/>
                  </a:lnTo>
                  <a:lnTo>
                    <a:pt x="9570" y="6003"/>
                  </a:lnTo>
                  <a:lnTo>
                    <a:pt x="9660" y="6048"/>
                  </a:lnTo>
                  <a:lnTo>
                    <a:pt x="9750" y="6048"/>
                  </a:lnTo>
                  <a:lnTo>
                    <a:pt x="9840" y="6003"/>
                  </a:lnTo>
                  <a:lnTo>
                    <a:pt x="9886" y="5958"/>
                  </a:lnTo>
                  <a:lnTo>
                    <a:pt x="9931" y="5823"/>
                  </a:lnTo>
                  <a:lnTo>
                    <a:pt x="9931" y="5642"/>
                  </a:lnTo>
                  <a:lnTo>
                    <a:pt x="9931" y="5552"/>
                  </a:lnTo>
                  <a:lnTo>
                    <a:pt x="9886" y="5462"/>
                  </a:lnTo>
                  <a:lnTo>
                    <a:pt x="9795" y="5417"/>
                  </a:lnTo>
                  <a:close/>
                  <a:moveTo>
                    <a:pt x="10563" y="5417"/>
                  </a:moveTo>
                  <a:lnTo>
                    <a:pt x="10472" y="5462"/>
                  </a:lnTo>
                  <a:lnTo>
                    <a:pt x="10427" y="5552"/>
                  </a:lnTo>
                  <a:lnTo>
                    <a:pt x="10427" y="5642"/>
                  </a:lnTo>
                  <a:lnTo>
                    <a:pt x="10427" y="5823"/>
                  </a:lnTo>
                  <a:lnTo>
                    <a:pt x="10427" y="5913"/>
                  </a:lnTo>
                  <a:lnTo>
                    <a:pt x="10472" y="6003"/>
                  </a:lnTo>
                  <a:lnTo>
                    <a:pt x="10563" y="6048"/>
                  </a:lnTo>
                  <a:lnTo>
                    <a:pt x="10698" y="6048"/>
                  </a:lnTo>
                  <a:lnTo>
                    <a:pt x="10743" y="6003"/>
                  </a:lnTo>
                  <a:lnTo>
                    <a:pt x="10833" y="5958"/>
                  </a:lnTo>
                  <a:lnTo>
                    <a:pt x="10878" y="5823"/>
                  </a:lnTo>
                  <a:lnTo>
                    <a:pt x="10878" y="5642"/>
                  </a:lnTo>
                  <a:lnTo>
                    <a:pt x="10833" y="5552"/>
                  </a:lnTo>
                  <a:lnTo>
                    <a:pt x="10788" y="5462"/>
                  </a:lnTo>
                  <a:lnTo>
                    <a:pt x="10743" y="5417"/>
                  </a:lnTo>
                  <a:close/>
                  <a:moveTo>
                    <a:pt x="13271" y="6048"/>
                  </a:moveTo>
                  <a:lnTo>
                    <a:pt x="13180" y="6094"/>
                  </a:lnTo>
                  <a:lnTo>
                    <a:pt x="13135" y="6184"/>
                  </a:lnTo>
                  <a:lnTo>
                    <a:pt x="13090" y="6274"/>
                  </a:lnTo>
                  <a:lnTo>
                    <a:pt x="13090" y="6455"/>
                  </a:lnTo>
                  <a:lnTo>
                    <a:pt x="13135" y="6545"/>
                  </a:lnTo>
                  <a:lnTo>
                    <a:pt x="13180" y="6635"/>
                  </a:lnTo>
                  <a:lnTo>
                    <a:pt x="13271" y="6680"/>
                  </a:lnTo>
                  <a:lnTo>
                    <a:pt x="13361" y="6680"/>
                  </a:lnTo>
                  <a:lnTo>
                    <a:pt x="13451" y="6635"/>
                  </a:lnTo>
                  <a:lnTo>
                    <a:pt x="13496" y="6590"/>
                  </a:lnTo>
                  <a:lnTo>
                    <a:pt x="13541" y="6455"/>
                  </a:lnTo>
                  <a:lnTo>
                    <a:pt x="13541" y="6274"/>
                  </a:lnTo>
                  <a:lnTo>
                    <a:pt x="13496" y="6139"/>
                  </a:lnTo>
                  <a:lnTo>
                    <a:pt x="13451" y="6094"/>
                  </a:lnTo>
                  <a:lnTo>
                    <a:pt x="13361" y="6048"/>
                  </a:lnTo>
                  <a:close/>
                  <a:moveTo>
                    <a:pt x="14173" y="6048"/>
                  </a:moveTo>
                  <a:lnTo>
                    <a:pt x="14083" y="6094"/>
                  </a:lnTo>
                  <a:lnTo>
                    <a:pt x="13993" y="6184"/>
                  </a:lnTo>
                  <a:lnTo>
                    <a:pt x="13993" y="6274"/>
                  </a:lnTo>
                  <a:lnTo>
                    <a:pt x="13993" y="6455"/>
                  </a:lnTo>
                  <a:lnTo>
                    <a:pt x="13993" y="6545"/>
                  </a:lnTo>
                  <a:lnTo>
                    <a:pt x="14083" y="6635"/>
                  </a:lnTo>
                  <a:lnTo>
                    <a:pt x="14173" y="6680"/>
                  </a:lnTo>
                  <a:lnTo>
                    <a:pt x="14264" y="6680"/>
                  </a:lnTo>
                  <a:lnTo>
                    <a:pt x="14354" y="6635"/>
                  </a:lnTo>
                  <a:lnTo>
                    <a:pt x="14399" y="6590"/>
                  </a:lnTo>
                  <a:lnTo>
                    <a:pt x="14444" y="6545"/>
                  </a:lnTo>
                  <a:lnTo>
                    <a:pt x="14444" y="6455"/>
                  </a:lnTo>
                  <a:lnTo>
                    <a:pt x="14444" y="6274"/>
                  </a:lnTo>
                  <a:lnTo>
                    <a:pt x="14444" y="6184"/>
                  </a:lnTo>
                  <a:lnTo>
                    <a:pt x="14399" y="6139"/>
                  </a:lnTo>
                  <a:lnTo>
                    <a:pt x="14354" y="6048"/>
                  </a:lnTo>
                  <a:close/>
                  <a:moveTo>
                    <a:pt x="5237" y="6229"/>
                  </a:moveTo>
                  <a:lnTo>
                    <a:pt x="5146" y="6274"/>
                  </a:lnTo>
                  <a:lnTo>
                    <a:pt x="5056" y="6319"/>
                  </a:lnTo>
                  <a:lnTo>
                    <a:pt x="5011" y="6364"/>
                  </a:lnTo>
                  <a:lnTo>
                    <a:pt x="5011" y="6500"/>
                  </a:lnTo>
                  <a:lnTo>
                    <a:pt x="5011" y="6635"/>
                  </a:lnTo>
                  <a:lnTo>
                    <a:pt x="5011" y="6771"/>
                  </a:lnTo>
                  <a:lnTo>
                    <a:pt x="5056" y="6816"/>
                  </a:lnTo>
                  <a:lnTo>
                    <a:pt x="5146" y="6861"/>
                  </a:lnTo>
                  <a:lnTo>
                    <a:pt x="5237" y="6906"/>
                  </a:lnTo>
                  <a:lnTo>
                    <a:pt x="5327" y="6861"/>
                  </a:lnTo>
                  <a:lnTo>
                    <a:pt x="5417" y="6816"/>
                  </a:lnTo>
                  <a:lnTo>
                    <a:pt x="5462" y="6725"/>
                  </a:lnTo>
                  <a:lnTo>
                    <a:pt x="5462" y="6635"/>
                  </a:lnTo>
                  <a:lnTo>
                    <a:pt x="5462" y="6500"/>
                  </a:lnTo>
                  <a:lnTo>
                    <a:pt x="5462" y="6410"/>
                  </a:lnTo>
                  <a:lnTo>
                    <a:pt x="5417" y="6319"/>
                  </a:lnTo>
                  <a:lnTo>
                    <a:pt x="5327" y="6274"/>
                  </a:lnTo>
                  <a:lnTo>
                    <a:pt x="5237" y="6229"/>
                  </a:lnTo>
                  <a:close/>
                  <a:moveTo>
                    <a:pt x="6139" y="6229"/>
                  </a:moveTo>
                  <a:lnTo>
                    <a:pt x="6049" y="6274"/>
                  </a:lnTo>
                  <a:lnTo>
                    <a:pt x="5959" y="6319"/>
                  </a:lnTo>
                  <a:lnTo>
                    <a:pt x="5914" y="6364"/>
                  </a:lnTo>
                  <a:lnTo>
                    <a:pt x="5914" y="6500"/>
                  </a:lnTo>
                  <a:lnTo>
                    <a:pt x="5914" y="6635"/>
                  </a:lnTo>
                  <a:lnTo>
                    <a:pt x="5914" y="6771"/>
                  </a:lnTo>
                  <a:lnTo>
                    <a:pt x="5959" y="6816"/>
                  </a:lnTo>
                  <a:lnTo>
                    <a:pt x="6049" y="6861"/>
                  </a:lnTo>
                  <a:lnTo>
                    <a:pt x="6139" y="6906"/>
                  </a:lnTo>
                  <a:lnTo>
                    <a:pt x="6230" y="6861"/>
                  </a:lnTo>
                  <a:lnTo>
                    <a:pt x="6320" y="6816"/>
                  </a:lnTo>
                  <a:lnTo>
                    <a:pt x="6320" y="6725"/>
                  </a:lnTo>
                  <a:lnTo>
                    <a:pt x="6365" y="6635"/>
                  </a:lnTo>
                  <a:lnTo>
                    <a:pt x="6365" y="6500"/>
                  </a:lnTo>
                  <a:lnTo>
                    <a:pt x="6320" y="6410"/>
                  </a:lnTo>
                  <a:lnTo>
                    <a:pt x="6320" y="6319"/>
                  </a:lnTo>
                  <a:lnTo>
                    <a:pt x="6230" y="6274"/>
                  </a:lnTo>
                  <a:lnTo>
                    <a:pt x="6139" y="6229"/>
                  </a:lnTo>
                  <a:close/>
                  <a:moveTo>
                    <a:pt x="7042" y="6229"/>
                  </a:moveTo>
                  <a:lnTo>
                    <a:pt x="6952" y="6274"/>
                  </a:lnTo>
                  <a:lnTo>
                    <a:pt x="6861" y="6319"/>
                  </a:lnTo>
                  <a:lnTo>
                    <a:pt x="6816" y="6364"/>
                  </a:lnTo>
                  <a:lnTo>
                    <a:pt x="6771" y="6500"/>
                  </a:lnTo>
                  <a:lnTo>
                    <a:pt x="6771" y="6635"/>
                  </a:lnTo>
                  <a:lnTo>
                    <a:pt x="6816" y="6771"/>
                  </a:lnTo>
                  <a:lnTo>
                    <a:pt x="6861" y="6816"/>
                  </a:lnTo>
                  <a:lnTo>
                    <a:pt x="6952" y="6861"/>
                  </a:lnTo>
                  <a:lnTo>
                    <a:pt x="7042" y="6906"/>
                  </a:lnTo>
                  <a:lnTo>
                    <a:pt x="7132" y="6861"/>
                  </a:lnTo>
                  <a:lnTo>
                    <a:pt x="7177" y="6816"/>
                  </a:lnTo>
                  <a:lnTo>
                    <a:pt x="7223" y="6725"/>
                  </a:lnTo>
                  <a:lnTo>
                    <a:pt x="7268" y="6635"/>
                  </a:lnTo>
                  <a:lnTo>
                    <a:pt x="7268" y="6500"/>
                  </a:lnTo>
                  <a:lnTo>
                    <a:pt x="7223" y="6410"/>
                  </a:lnTo>
                  <a:lnTo>
                    <a:pt x="7177" y="6319"/>
                  </a:lnTo>
                  <a:lnTo>
                    <a:pt x="7132" y="6274"/>
                  </a:lnTo>
                  <a:lnTo>
                    <a:pt x="7042" y="6229"/>
                  </a:lnTo>
                  <a:close/>
                  <a:moveTo>
                    <a:pt x="1536" y="6455"/>
                  </a:moveTo>
                  <a:lnTo>
                    <a:pt x="1445" y="6500"/>
                  </a:lnTo>
                  <a:lnTo>
                    <a:pt x="1400" y="6590"/>
                  </a:lnTo>
                  <a:lnTo>
                    <a:pt x="1355" y="6680"/>
                  </a:lnTo>
                  <a:lnTo>
                    <a:pt x="1355" y="6861"/>
                  </a:lnTo>
                  <a:lnTo>
                    <a:pt x="1400" y="6951"/>
                  </a:lnTo>
                  <a:lnTo>
                    <a:pt x="1445" y="7041"/>
                  </a:lnTo>
                  <a:lnTo>
                    <a:pt x="1536" y="7087"/>
                  </a:lnTo>
                  <a:lnTo>
                    <a:pt x="1716" y="7087"/>
                  </a:lnTo>
                  <a:lnTo>
                    <a:pt x="1761" y="6996"/>
                  </a:lnTo>
                  <a:lnTo>
                    <a:pt x="1806" y="6951"/>
                  </a:lnTo>
                  <a:lnTo>
                    <a:pt x="1851" y="6861"/>
                  </a:lnTo>
                  <a:lnTo>
                    <a:pt x="1851" y="6680"/>
                  </a:lnTo>
                  <a:lnTo>
                    <a:pt x="1806" y="6590"/>
                  </a:lnTo>
                  <a:lnTo>
                    <a:pt x="1761" y="6545"/>
                  </a:lnTo>
                  <a:lnTo>
                    <a:pt x="1716" y="6500"/>
                  </a:lnTo>
                  <a:lnTo>
                    <a:pt x="1626" y="6455"/>
                  </a:lnTo>
                  <a:close/>
                  <a:moveTo>
                    <a:pt x="2438" y="6455"/>
                  </a:moveTo>
                  <a:lnTo>
                    <a:pt x="2348" y="6500"/>
                  </a:lnTo>
                  <a:lnTo>
                    <a:pt x="2303" y="6590"/>
                  </a:lnTo>
                  <a:lnTo>
                    <a:pt x="2258" y="6680"/>
                  </a:lnTo>
                  <a:lnTo>
                    <a:pt x="2258" y="6861"/>
                  </a:lnTo>
                  <a:lnTo>
                    <a:pt x="2303" y="6951"/>
                  </a:lnTo>
                  <a:lnTo>
                    <a:pt x="2348" y="7041"/>
                  </a:lnTo>
                  <a:lnTo>
                    <a:pt x="2438" y="7087"/>
                  </a:lnTo>
                  <a:lnTo>
                    <a:pt x="2619" y="7087"/>
                  </a:lnTo>
                  <a:lnTo>
                    <a:pt x="2664" y="6996"/>
                  </a:lnTo>
                  <a:lnTo>
                    <a:pt x="2709" y="6951"/>
                  </a:lnTo>
                  <a:lnTo>
                    <a:pt x="2754" y="6861"/>
                  </a:lnTo>
                  <a:lnTo>
                    <a:pt x="2754" y="6680"/>
                  </a:lnTo>
                  <a:lnTo>
                    <a:pt x="2709" y="6590"/>
                  </a:lnTo>
                  <a:lnTo>
                    <a:pt x="2664" y="6545"/>
                  </a:lnTo>
                  <a:lnTo>
                    <a:pt x="2619" y="6500"/>
                  </a:lnTo>
                  <a:lnTo>
                    <a:pt x="2528" y="6455"/>
                  </a:lnTo>
                  <a:close/>
                  <a:moveTo>
                    <a:pt x="9660" y="6500"/>
                  </a:moveTo>
                  <a:lnTo>
                    <a:pt x="9570" y="6545"/>
                  </a:lnTo>
                  <a:lnTo>
                    <a:pt x="9479" y="6635"/>
                  </a:lnTo>
                  <a:lnTo>
                    <a:pt x="9479" y="6725"/>
                  </a:lnTo>
                  <a:lnTo>
                    <a:pt x="9479" y="6906"/>
                  </a:lnTo>
                  <a:lnTo>
                    <a:pt x="9479" y="6996"/>
                  </a:lnTo>
                  <a:lnTo>
                    <a:pt x="9570" y="7087"/>
                  </a:lnTo>
                  <a:lnTo>
                    <a:pt x="9660" y="7132"/>
                  </a:lnTo>
                  <a:lnTo>
                    <a:pt x="9750" y="7132"/>
                  </a:lnTo>
                  <a:lnTo>
                    <a:pt x="9840" y="7087"/>
                  </a:lnTo>
                  <a:lnTo>
                    <a:pt x="9886" y="7041"/>
                  </a:lnTo>
                  <a:lnTo>
                    <a:pt x="9931" y="6996"/>
                  </a:lnTo>
                  <a:lnTo>
                    <a:pt x="9931" y="6906"/>
                  </a:lnTo>
                  <a:lnTo>
                    <a:pt x="9931" y="6725"/>
                  </a:lnTo>
                  <a:lnTo>
                    <a:pt x="9931" y="6635"/>
                  </a:lnTo>
                  <a:lnTo>
                    <a:pt x="9886" y="6590"/>
                  </a:lnTo>
                  <a:lnTo>
                    <a:pt x="9840" y="6500"/>
                  </a:lnTo>
                  <a:close/>
                  <a:moveTo>
                    <a:pt x="10563" y="6500"/>
                  </a:moveTo>
                  <a:lnTo>
                    <a:pt x="10472" y="6545"/>
                  </a:lnTo>
                  <a:lnTo>
                    <a:pt x="10427" y="6635"/>
                  </a:lnTo>
                  <a:lnTo>
                    <a:pt x="10427" y="6725"/>
                  </a:lnTo>
                  <a:lnTo>
                    <a:pt x="10427" y="6906"/>
                  </a:lnTo>
                  <a:lnTo>
                    <a:pt x="10427" y="6996"/>
                  </a:lnTo>
                  <a:lnTo>
                    <a:pt x="10472" y="7087"/>
                  </a:lnTo>
                  <a:lnTo>
                    <a:pt x="10563" y="7132"/>
                  </a:lnTo>
                  <a:lnTo>
                    <a:pt x="10653" y="7132"/>
                  </a:lnTo>
                  <a:lnTo>
                    <a:pt x="10743" y="7087"/>
                  </a:lnTo>
                  <a:lnTo>
                    <a:pt x="10833" y="7041"/>
                  </a:lnTo>
                  <a:lnTo>
                    <a:pt x="10833" y="6996"/>
                  </a:lnTo>
                  <a:lnTo>
                    <a:pt x="10878" y="6906"/>
                  </a:lnTo>
                  <a:lnTo>
                    <a:pt x="10878" y="6725"/>
                  </a:lnTo>
                  <a:lnTo>
                    <a:pt x="10833" y="6635"/>
                  </a:lnTo>
                  <a:lnTo>
                    <a:pt x="10833" y="6590"/>
                  </a:lnTo>
                  <a:lnTo>
                    <a:pt x="10743" y="6500"/>
                  </a:lnTo>
                  <a:close/>
                  <a:moveTo>
                    <a:pt x="3160" y="6048"/>
                  </a:moveTo>
                  <a:lnTo>
                    <a:pt x="3160" y="7718"/>
                  </a:lnTo>
                  <a:lnTo>
                    <a:pt x="949" y="7718"/>
                  </a:lnTo>
                  <a:lnTo>
                    <a:pt x="949" y="6048"/>
                  </a:lnTo>
                  <a:close/>
                  <a:moveTo>
                    <a:pt x="10156" y="632"/>
                  </a:moveTo>
                  <a:lnTo>
                    <a:pt x="11285" y="2031"/>
                  </a:lnTo>
                  <a:lnTo>
                    <a:pt x="11285" y="7718"/>
                  </a:lnTo>
                  <a:lnTo>
                    <a:pt x="9028" y="7718"/>
                  </a:lnTo>
                  <a:lnTo>
                    <a:pt x="9028" y="2031"/>
                  </a:lnTo>
                  <a:lnTo>
                    <a:pt x="10156" y="632"/>
                  </a:lnTo>
                  <a:close/>
                  <a:moveTo>
                    <a:pt x="15392" y="8170"/>
                  </a:moveTo>
                  <a:lnTo>
                    <a:pt x="15302" y="8982"/>
                  </a:lnTo>
                  <a:lnTo>
                    <a:pt x="15166" y="9795"/>
                  </a:lnTo>
                  <a:lnTo>
                    <a:pt x="10698" y="9795"/>
                  </a:lnTo>
                  <a:lnTo>
                    <a:pt x="10427" y="9885"/>
                  </a:lnTo>
                  <a:lnTo>
                    <a:pt x="10201" y="10020"/>
                  </a:lnTo>
                  <a:lnTo>
                    <a:pt x="9976" y="10201"/>
                  </a:lnTo>
                  <a:lnTo>
                    <a:pt x="9795" y="10427"/>
                  </a:lnTo>
                  <a:lnTo>
                    <a:pt x="9660" y="10652"/>
                  </a:lnTo>
                  <a:lnTo>
                    <a:pt x="9570" y="10968"/>
                  </a:lnTo>
                  <a:lnTo>
                    <a:pt x="9524" y="11239"/>
                  </a:lnTo>
                  <a:lnTo>
                    <a:pt x="9570" y="11555"/>
                  </a:lnTo>
                  <a:lnTo>
                    <a:pt x="9660" y="11826"/>
                  </a:lnTo>
                  <a:lnTo>
                    <a:pt x="9795" y="12051"/>
                  </a:lnTo>
                  <a:lnTo>
                    <a:pt x="9976" y="12277"/>
                  </a:lnTo>
                  <a:lnTo>
                    <a:pt x="10201" y="12458"/>
                  </a:lnTo>
                  <a:lnTo>
                    <a:pt x="10427" y="12593"/>
                  </a:lnTo>
                  <a:lnTo>
                    <a:pt x="10698" y="12683"/>
                  </a:lnTo>
                  <a:lnTo>
                    <a:pt x="11014" y="12728"/>
                  </a:lnTo>
                  <a:lnTo>
                    <a:pt x="11555" y="12728"/>
                  </a:lnTo>
                  <a:lnTo>
                    <a:pt x="11646" y="12683"/>
                  </a:lnTo>
                  <a:lnTo>
                    <a:pt x="11736" y="12638"/>
                  </a:lnTo>
                  <a:lnTo>
                    <a:pt x="11781" y="12548"/>
                  </a:lnTo>
                  <a:lnTo>
                    <a:pt x="11781" y="12458"/>
                  </a:lnTo>
                  <a:lnTo>
                    <a:pt x="11736" y="12367"/>
                  </a:lnTo>
                  <a:lnTo>
                    <a:pt x="11691" y="12322"/>
                  </a:lnTo>
                  <a:lnTo>
                    <a:pt x="11646" y="12277"/>
                  </a:lnTo>
                  <a:lnTo>
                    <a:pt x="11555" y="12232"/>
                  </a:lnTo>
                  <a:lnTo>
                    <a:pt x="10833" y="12232"/>
                  </a:lnTo>
                  <a:lnTo>
                    <a:pt x="10608" y="12187"/>
                  </a:lnTo>
                  <a:lnTo>
                    <a:pt x="10472" y="12097"/>
                  </a:lnTo>
                  <a:lnTo>
                    <a:pt x="10292" y="11961"/>
                  </a:lnTo>
                  <a:lnTo>
                    <a:pt x="10201" y="11826"/>
                  </a:lnTo>
                  <a:lnTo>
                    <a:pt x="10111" y="11645"/>
                  </a:lnTo>
                  <a:lnTo>
                    <a:pt x="10021" y="11465"/>
                  </a:lnTo>
                  <a:lnTo>
                    <a:pt x="10021" y="11239"/>
                  </a:lnTo>
                  <a:lnTo>
                    <a:pt x="10021" y="11058"/>
                  </a:lnTo>
                  <a:lnTo>
                    <a:pt x="10111" y="10833"/>
                  </a:lnTo>
                  <a:lnTo>
                    <a:pt x="10201" y="10697"/>
                  </a:lnTo>
                  <a:lnTo>
                    <a:pt x="10292" y="10517"/>
                  </a:lnTo>
                  <a:lnTo>
                    <a:pt x="10472" y="10427"/>
                  </a:lnTo>
                  <a:lnTo>
                    <a:pt x="10608" y="10336"/>
                  </a:lnTo>
                  <a:lnTo>
                    <a:pt x="10833" y="10246"/>
                  </a:lnTo>
                  <a:lnTo>
                    <a:pt x="14986" y="10246"/>
                  </a:lnTo>
                  <a:lnTo>
                    <a:pt x="14805" y="10788"/>
                  </a:lnTo>
                  <a:lnTo>
                    <a:pt x="14580" y="11284"/>
                  </a:lnTo>
                  <a:lnTo>
                    <a:pt x="14309" y="11781"/>
                  </a:lnTo>
                  <a:lnTo>
                    <a:pt x="13993" y="12232"/>
                  </a:lnTo>
                  <a:lnTo>
                    <a:pt x="12594" y="12232"/>
                  </a:lnTo>
                  <a:lnTo>
                    <a:pt x="12548" y="12277"/>
                  </a:lnTo>
                  <a:lnTo>
                    <a:pt x="12458" y="12322"/>
                  </a:lnTo>
                  <a:lnTo>
                    <a:pt x="12413" y="12367"/>
                  </a:lnTo>
                  <a:lnTo>
                    <a:pt x="12368" y="12458"/>
                  </a:lnTo>
                  <a:lnTo>
                    <a:pt x="12368" y="12548"/>
                  </a:lnTo>
                  <a:lnTo>
                    <a:pt x="12413" y="12638"/>
                  </a:lnTo>
                  <a:lnTo>
                    <a:pt x="12503" y="12683"/>
                  </a:lnTo>
                  <a:lnTo>
                    <a:pt x="12594" y="12728"/>
                  </a:lnTo>
                  <a:lnTo>
                    <a:pt x="13677" y="12728"/>
                  </a:lnTo>
                  <a:lnTo>
                    <a:pt x="13225" y="13180"/>
                  </a:lnTo>
                  <a:lnTo>
                    <a:pt x="12684" y="13676"/>
                  </a:lnTo>
                  <a:lnTo>
                    <a:pt x="12142" y="14128"/>
                  </a:lnTo>
                  <a:lnTo>
                    <a:pt x="11510" y="14489"/>
                  </a:lnTo>
                  <a:lnTo>
                    <a:pt x="10833" y="14805"/>
                  </a:lnTo>
                  <a:lnTo>
                    <a:pt x="10156" y="15075"/>
                  </a:lnTo>
                  <a:lnTo>
                    <a:pt x="9434" y="15256"/>
                  </a:lnTo>
                  <a:lnTo>
                    <a:pt x="8667" y="15346"/>
                  </a:lnTo>
                  <a:lnTo>
                    <a:pt x="7900" y="15391"/>
                  </a:lnTo>
                  <a:lnTo>
                    <a:pt x="7358" y="15391"/>
                  </a:lnTo>
                  <a:lnTo>
                    <a:pt x="6861" y="15301"/>
                  </a:lnTo>
                  <a:lnTo>
                    <a:pt x="6320" y="15211"/>
                  </a:lnTo>
                  <a:lnTo>
                    <a:pt x="5823" y="15121"/>
                  </a:lnTo>
                  <a:lnTo>
                    <a:pt x="5372" y="14940"/>
                  </a:lnTo>
                  <a:lnTo>
                    <a:pt x="4876" y="14759"/>
                  </a:lnTo>
                  <a:lnTo>
                    <a:pt x="4424" y="14534"/>
                  </a:lnTo>
                  <a:lnTo>
                    <a:pt x="3973" y="14308"/>
                  </a:lnTo>
                  <a:lnTo>
                    <a:pt x="5598" y="14308"/>
                  </a:lnTo>
                  <a:lnTo>
                    <a:pt x="5823" y="14263"/>
                  </a:lnTo>
                  <a:lnTo>
                    <a:pt x="6049" y="14218"/>
                  </a:lnTo>
                  <a:lnTo>
                    <a:pt x="6230" y="14128"/>
                  </a:lnTo>
                  <a:lnTo>
                    <a:pt x="6365" y="13992"/>
                  </a:lnTo>
                  <a:lnTo>
                    <a:pt x="6500" y="13812"/>
                  </a:lnTo>
                  <a:lnTo>
                    <a:pt x="6591" y="13631"/>
                  </a:lnTo>
                  <a:lnTo>
                    <a:pt x="6681" y="13405"/>
                  </a:lnTo>
                  <a:lnTo>
                    <a:pt x="6681" y="13225"/>
                  </a:lnTo>
                  <a:lnTo>
                    <a:pt x="6681" y="12999"/>
                  </a:lnTo>
                  <a:lnTo>
                    <a:pt x="6591" y="12774"/>
                  </a:lnTo>
                  <a:lnTo>
                    <a:pt x="6500" y="12593"/>
                  </a:lnTo>
                  <a:lnTo>
                    <a:pt x="6365" y="12458"/>
                  </a:lnTo>
                  <a:lnTo>
                    <a:pt x="6230" y="12322"/>
                  </a:lnTo>
                  <a:lnTo>
                    <a:pt x="6049" y="12232"/>
                  </a:lnTo>
                  <a:lnTo>
                    <a:pt x="5823" y="12142"/>
                  </a:lnTo>
                  <a:lnTo>
                    <a:pt x="3973" y="12142"/>
                  </a:lnTo>
                  <a:lnTo>
                    <a:pt x="3747" y="12097"/>
                  </a:lnTo>
                  <a:lnTo>
                    <a:pt x="3567" y="11961"/>
                  </a:lnTo>
                  <a:lnTo>
                    <a:pt x="3431" y="11735"/>
                  </a:lnTo>
                  <a:lnTo>
                    <a:pt x="3386" y="11510"/>
                  </a:lnTo>
                  <a:lnTo>
                    <a:pt x="3431" y="11284"/>
                  </a:lnTo>
                  <a:lnTo>
                    <a:pt x="3567" y="11058"/>
                  </a:lnTo>
                  <a:lnTo>
                    <a:pt x="3747" y="10923"/>
                  </a:lnTo>
                  <a:lnTo>
                    <a:pt x="3973" y="10878"/>
                  </a:lnTo>
                  <a:lnTo>
                    <a:pt x="4469" y="10878"/>
                  </a:lnTo>
                  <a:lnTo>
                    <a:pt x="4695" y="10788"/>
                  </a:lnTo>
                  <a:lnTo>
                    <a:pt x="4876" y="10697"/>
                  </a:lnTo>
                  <a:lnTo>
                    <a:pt x="5011" y="10562"/>
                  </a:lnTo>
                  <a:lnTo>
                    <a:pt x="5146" y="10427"/>
                  </a:lnTo>
                  <a:lnTo>
                    <a:pt x="5237" y="10246"/>
                  </a:lnTo>
                  <a:lnTo>
                    <a:pt x="5327" y="10020"/>
                  </a:lnTo>
                  <a:lnTo>
                    <a:pt x="5327" y="9795"/>
                  </a:lnTo>
                  <a:lnTo>
                    <a:pt x="5327" y="9569"/>
                  </a:lnTo>
                  <a:lnTo>
                    <a:pt x="5237" y="9388"/>
                  </a:lnTo>
                  <a:lnTo>
                    <a:pt x="5146" y="9208"/>
                  </a:lnTo>
                  <a:lnTo>
                    <a:pt x="5011" y="9027"/>
                  </a:lnTo>
                  <a:lnTo>
                    <a:pt x="4876" y="8892"/>
                  </a:lnTo>
                  <a:lnTo>
                    <a:pt x="4695" y="8802"/>
                  </a:lnTo>
                  <a:lnTo>
                    <a:pt x="4469" y="8757"/>
                  </a:lnTo>
                  <a:lnTo>
                    <a:pt x="4244" y="8711"/>
                  </a:lnTo>
                  <a:lnTo>
                    <a:pt x="2799" y="8711"/>
                  </a:lnTo>
                  <a:lnTo>
                    <a:pt x="2709" y="8757"/>
                  </a:lnTo>
                  <a:lnTo>
                    <a:pt x="2619" y="8802"/>
                  </a:lnTo>
                  <a:lnTo>
                    <a:pt x="2574" y="8892"/>
                  </a:lnTo>
                  <a:lnTo>
                    <a:pt x="2574" y="8982"/>
                  </a:lnTo>
                  <a:lnTo>
                    <a:pt x="2619" y="9072"/>
                  </a:lnTo>
                  <a:lnTo>
                    <a:pt x="2664" y="9118"/>
                  </a:lnTo>
                  <a:lnTo>
                    <a:pt x="2709" y="9163"/>
                  </a:lnTo>
                  <a:lnTo>
                    <a:pt x="2799" y="9208"/>
                  </a:lnTo>
                  <a:lnTo>
                    <a:pt x="4244" y="9208"/>
                  </a:lnTo>
                  <a:lnTo>
                    <a:pt x="4514" y="9253"/>
                  </a:lnTo>
                  <a:lnTo>
                    <a:pt x="4695" y="9388"/>
                  </a:lnTo>
                  <a:lnTo>
                    <a:pt x="4830" y="9569"/>
                  </a:lnTo>
                  <a:lnTo>
                    <a:pt x="4876" y="9795"/>
                  </a:lnTo>
                  <a:lnTo>
                    <a:pt x="4830" y="10065"/>
                  </a:lnTo>
                  <a:lnTo>
                    <a:pt x="4695" y="10246"/>
                  </a:lnTo>
                  <a:lnTo>
                    <a:pt x="4514" y="10381"/>
                  </a:lnTo>
                  <a:lnTo>
                    <a:pt x="4244" y="10427"/>
                  </a:lnTo>
                  <a:lnTo>
                    <a:pt x="3792" y="10427"/>
                  </a:lnTo>
                  <a:lnTo>
                    <a:pt x="3567" y="10517"/>
                  </a:lnTo>
                  <a:lnTo>
                    <a:pt x="3386" y="10607"/>
                  </a:lnTo>
                  <a:lnTo>
                    <a:pt x="3206" y="10742"/>
                  </a:lnTo>
                  <a:lnTo>
                    <a:pt x="3115" y="10923"/>
                  </a:lnTo>
                  <a:lnTo>
                    <a:pt x="2980" y="11104"/>
                  </a:lnTo>
                  <a:lnTo>
                    <a:pt x="2935" y="11284"/>
                  </a:lnTo>
                  <a:lnTo>
                    <a:pt x="2890" y="11510"/>
                  </a:lnTo>
                  <a:lnTo>
                    <a:pt x="2935" y="11735"/>
                  </a:lnTo>
                  <a:lnTo>
                    <a:pt x="2980" y="11916"/>
                  </a:lnTo>
                  <a:lnTo>
                    <a:pt x="3115" y="12097"/>
                  </a:lnTo>
                  <a:lnTo>
                    <a:pt x="3206" y="12277"/>
                  </a:lnTo>
                  <a:lnTo>
                    <a:pt x="3386" y="12412"/>
                  </a:lnTo>
                  <a:lnTo>
                    <a:pt x="3567" y="12503"/>
                  </a:lnTo>
                  <a:lnTo>
                    <a:pt x="3792" y="12548"/>
                  </a:lnTo>
                  <a:lnTo>
                    <a:pt x="3973" y="12593"/>
                  </a:lnTo>
                  <a:lnTo>
                    <a:pt x="5598" y="12593"/>
                  </a:lnTo>
                  <a:lnTo>
                    <a:pt x="5868" y="12638"/>
                  </a:lnTo>
                  <a:lnTo>
                    <a:pt x="6049" y="12774"/>
                  </a:lnTo>
                  <a:lnTo>
                    <a:pt x="6184" y="12954"/>
                  </a:lnTo>
                  <a:lnTo>
                    <a:pt x="6230" y="13225"/>
                  </a:lnTo>
                  <a:lnTo>
                    <a:pt x="6184" y="13451"/>
                  </a:lnTo>
                  <a:lnTo>
                    <a:pt x="6049" y="13631"/>
                  </a:lnTo>
                  <a:lnTo>
                    <a:pt x="5868" y="13767"/>
                  </a:lnTo>
                  <a:lnTo>
                    <a:pt x="5598" y="13812"/>
                  </a:lnTo>
                  <a:lnTo>
                    <a:pt x="3341" y="13812"/>
                  </a:lnTo>
                  <a:lnTo>
                    <a:pt x="2980" y="13541"/>
                  </a:lnTo>
                  <a:lnTo>
                    <a:pt x="2664" y="13180"/>
                  </a:lnTo>
                  <a:lnTo>
                    <a:pt x="2258" y="12774"/>
                  </a:lnTo>
                  <a:lnTo>
                    <a:pt x="1897" y="12322"/>
                  </a:lnTo>
                  <a:lnTo>
                    <a:pt x="1581" y="11871"/>
                  </a:lnTo>
                  <a:lnTo>
                    <a:pt x="1310" y="11374"/>
                  </a:lnTo>
                  <a:lnTo>
                    <a:pt x="1084" y="10878"/>
                  </a:lnTo>
                  <a:lnTo>
                    <a:pt x="858" y="10336"/>
                  </a:lnTo>
                  <a:lnTo>
                    <a:pt x="678" y="9750"/>
                  </a:lnTo>
                  <a:lnTo>
                    <a:pt x="588" y="9208"/>
                  </a:lnTo>
                  <a:lnTo>
                    <a:pt x="1761" y="9208"/>
                  </a:lnTo>
                  <a:lnTo>
                    <a:pt x="1851" y="9163"/>
                  </a:lnTo>
                  <a:lnTo>
                    <a:pt x="1942" y="9118"/>
                  </a:lnTo>
                  <a:lnTo>
                    <a:pt x="1987" y="9027"/>
                  </a:lnTo>
                  <a:lnTo>
                    <a:pt x="1987" y="8937"/>
                  </a:lnTo>
                  <a:lnTo>
                    <a:pt x="1942" y="8847"/>
                  </a:lnTo>
                  <a:lnTo>
                    <a:pt x="1897" y="8802"/>
                  </a:lnTo>
                  <a:lnTo>
                    <a:pt x="1851" y="8757"/>
                  </a:lnTo>
                  <a:lnTo>
                    <a:pt x="1761" y="8711"/>
                  </a:lnTo>
                  <a:lnTo>
                    <a:pt x="497" y="8711"/>
                  </a:lnTo>
                  <a:lnTo>
                    <a:pt x="452" y="8170"/>
                  </a:lnTo>
                  <a:close/>
                  <a:moveTo>
                    <a:pt x="10156" y="0"/>
                  </a:moveTo>
                  <a:lnTo>
                    <a:pt x="10066" y="46"/>
                  </a:lnTo>
                  <a:lnTo>
                    <a:pt x="9976" y="91"/>
                  </a:lnTo>
                  <a:lnTo>
                    <a:pt x="8622" y="1806"/>
                  </a:lnTo>
                  <a:lnTo>
                    <a:pt x="8577" y="1986"/>
                  </a:lnTo>
                  <a:lnTo>
                    <a:pt x="8577" y="7718"/>
                  </a:lnTo>
                  <a:lnTo>
                    <a:pt x="8170" y="7718"/>
                  </a:lnTo>
                  <a:lnTo>
                    <a:pt x="8170" y="6003"/>
                  </a:lnTo>
                  <a:lnTo>
                    <a:pt x="8125" y="5913"/>
                  </a:lnTo>
                  <a:lnTo>
                    <a:pt x="8080" y="5823"/>
                  </a:lnTo>
                  <a:lnTo>
                    <a:pt x="7990" y="5778"/>
                  </a:lnTo>
                  <a:lnTo>
                    <a:pt x="7854" y="5778"/>
                  </a:lnTo>
                  <a:lnTo>
                    <a:pt x="7809" y="5823"/>
                  </a:lnTo>
                  <a:lnTo>
                    <a:pt x="7719" y="5868"/>
                  </a:lnTo>
                  <a:lnTo>
                    <a:pt x="7674" y="6003"/>
                  </a:lnTo>
                  <a:lnTo>
                    <a:pt x="7674" y="7718"/>
                  </a:lnTo>
                  <a:lnTo>
                    <a:pt x="4514" y="7718"/>
                  </a:lnTo>
                  <a:lnTo>
                    <a:pt x="4514" y="3611"/>
                  </a:lnTo>
                  <a:lnTo>
                    <a:pt x="7674" y="3611"/>
                  </a:lnTo>
                  <a:lnTo>
                    <a:pt x="7674" y="4965"/>
                  </a:lnTo>
                  <a:lnTo>
                    <a:pt x="7719" y="5055"/>
                  </a:lnTo>
                  <a:lnTo>
                    <a:pt x="7764" y="5146"/>
                  </a:lnTo>
                  <a:lnTo>
                    <a:pt x="7854" y="5191"/>
                  </a:lnTo>
                  <a:lnTo>
                    <a:pt x="7990" y="5191"/>
                  </a:lnTo>
                  <a:lnTo>
                    <a:pt x="8035" y="5146"/>
                  </a:lnTo>
                  <a:lnTo>
                    <a:pt x="8080" y="5101"/>
                  </a:lnTo>
                  <a:lnTo>
                    <a:pt x="8170" y="4965"/>
                  </a:lnTo>
                  <a:lnTo>
                    <a:pt x="8170" y="3385"/>
                  </a:lnTo>
                  <a:lnTo>
                    <a:pt x="8125" y="3295"/>
                  </a:lnTo>
                  <a:lnTo>
                    <a:pt x="8080" y="3205"/>
                  </a:lnTo>
                  <a:lnTo>
                    <a:pt x="7990" y="3160"/>
                  </a:lnTo>
                  <a:lnTo>
                    <a:pt x="7223" y="3160"/>
                  </a:lnTo>
                  <a:lnTo>
                    <a:pt x="7223" y="2483"/>
                  </a:lnTo>
                  <a:lnTo>
                    <a:pt x="7223" y="2393"/>
                  </a:lnTo>
                  <a:lnTo>
                    <a:pt x="7132" y="2347"/>
                  </a:lnTo>
                  <a:lnTo>
                    <a:pt x="7087" y="2257"/>
                  </a:lnTo>
                  <a:lnTo>
                    <a:pt x="5146" y="2257"/>
                  </a:lnTo>
                  <a:lnTo>
                    <a:pt x="5056" y="2347"/>
                  </a:lnTo>
                  <a:lnTo>
                    <a:pt x="5011" y="2393"/>
                  </a:lnTo>
                  <a:lnTo>
                    <a:pt x="5011" y="2483"/>
                  </a:lnTo>
                  <a:lnTo>
                    <a:pt x="5011" y="3160"/>
                  </a:lnTo>
                  <a:lnTo>
                    <a:pt x="4244" y="3160"/>
                  </a:lnTo>
                  <a:lnTo>
                    <a:pt x="4153" y="3205"/>
                  </a:lnTo>
                  <a:lnTo>
                    <a:pt x="4108" y="3295"/>
                  </a:lnTo>
                  <a:lnTo>
                    <a:pt x="4108" y="3385"/>
                  </a:lnTo>
                  <a:lnTo>
                    <a:pt x="4108" y="7718"/>
                  </a:lnTo>
                  <a:lnTo>
                    <a:pt x="3657" y="7718"/>
                  </a:lnTo>
                  <a:lnTo>
                    <a:pt x="3657" y="5823"/>
                  </a:lnTo>
                  <a:lnTo>
                    <a:pt x="3657" y="5733"/>
                  </a:lnTo>
                  <a:lnTo>
                    <a:pt x="3612" y="5642"/>
                  </a:lnTo>
                  <a:lnTo>
                    <a:pt x="3521" y="5597"/>
                  </a:lnTo>
                  <a:lnTo>
                    <a:pt x="3431" y="5552"/>
                  </a:lnTo>
                  <a:lnTo>
                    <a:pt x="2844" y="5552"/>
                  </a:lnTo>
                  <a:lnTo>
                    <a:pt x="2844" y="4920"/>
                  </a:lnTo>
                  <a:lnTo>
                    <a:pt x="2799" y="4830"/>
                  </a:lnTo>
                  <a:lnTo>
                    <a:pt x="2754" y="4740"/>
                  </a:lnTo>
                  <a:lnTo>
                    <a:pt x="2709" y="4694"/>
                  </a:lnTo>
                  <a:lnTo>
                    <a:pt x="1445" y="4694"/>
                  </a:lnTo>
                  <a:lnTo>
                    <a:pt x="1400" y="4740"/>
                  </a:lnTo>
                  <a:lnTo>
                    <a:pt x="1355" y="4830"/>
                  </a:lnTo>
                  <a:lnTo>
                    <a:pt x="1310" y="4920"/>
                  </a:lnTo>
                  <a:lnTo>
                    <a:pt x="1310" y="5552"/>
                  </a:lnTo>
                  <a:lnTo>
                    <a:pt x="723" y="5552"/>
                  </a:lnTo>
                  <a:lnTo>
                    <a:pt x="633" y="5597"/>
                  </a:lnTo>
                  <a:lnTo>
                    <a:pt x="543" y="5642"/>
                  </a:lnTo>
                  <a:lnTo>
                    <a:pt x="497" y="5733"/>
                  </a:lnTo>
                  <a:lnTo>
                    <a:pt x="497" y="5823"/>
                  </a:lnTo>
                  <a:lnTo>
                    <a:pt x="497" y="7718"/>
                  </a:lnTo>
                  <a:lnTo>
                    <a:pt x="136" y="7718"/>
                  </a:lnTo>
                  <a:lnTo>
                    <a:pt x="46" y="7764"/>
                  </a:lnTo>
                  <a:lnTo>
                    <a:pt x="1" y="7854"/>
                  </a:lnTo>
                  <a:lnTo>
                    <a:pt x="1" y="7944"/>
                  </a:lnTo>
                  <a:lnTo>
                    <a:pt x="46" y="8711"/>
                  </a:lnTo>
                  <a:lnTo>
                    <a:pt x="136" y="9479"/>
                  </a:lnTo>
                  <a:lnTo>
                    <a:pt x="317" y="10246"/>
                  </a:lnTo>
                  <a:lnTo>
                    <a:pt x="588" y="10968"/>
                  </a:lnTo>
                  <a:lnTo>
                    <a:pt x="904" y="11645"/>
                  </a:lnTo>
                  <a:lnTo>
                    <a:pt x="1310" y="12322"/>
                  </a:lnTo>
                  <a:lnTo>
                    <a:pt x="1806" y="12954"/>
                  </a:lnTo>
                  <a:lnTo>
                    <a:pt x="2303" y="13541"/>
                  </a:lnTo>
                  <a:lnTo>
                    <a:pt x="2890" y="14037"/>
                  </a:lnTo>
                  <a:lnTo>
                    <a:pt x="3521" y="14534"/>
                  </a:lnTo>
                  <a:lnTo>
                    <a:pt x="4198" y="14940"/>
                  </a:lnTo>
                  <a:lnTo>
                    <a:pt x="4876" y="15256"/>
                  </a:lnTo>
                  <a:lnTo>
                    <a:pt x="5598" y="15527"/>
                  </a:lnTo>
                  <a:lnTo>
                    <a:pt x="6365" y="15707"/>
                  </a:lnTo>
                  <a:lnTo>
                    <a:pt x="7132" y="15798"/>
                  </a:lnTo>
                  <a:lnTo>
                    <a:pt x="7900" y="15843"/>
                  </a:lnTo>
                  <a:lnTo>
                    <a:pt x="8712" y="15798"/>
                  </a:lnTo>
                  <a:lnTo>
                    <a:pt x="9524" y="15707"/>
                  </a:lnTo>
                  <a:lnTo>
                    <a:pt x="10292" y="15482"/>
                  </a:lnTo>
                  <a:lnTo>
                    <a:pt x="11014" y="15211"/>
                  </a:lnTo>
                  <a:lnTo>
                    <a:pt x="11691" y="14895"/>
                  </a:lnTo>
                  <a:lnTo>
                    <a:pt x="12323" y="14489"/>
                  </a:lnTo>
                  <a:lnTo>
                    <a:pt x="12955" y="14037"/>
                  </a:lnTo>
                  <a:lnTo>
                    <a:pt x="13496" y="13541"/>
                  </a:lnTo>
                  <a:lnTo>
                    <a:pt x="14038" y="12954"/>
                  </a:lnTo>
                  <a:lnTo>
                    <a:pt x="14489" y="12322"/>
                  </a:lnTo>
                  <a:lnTo>
                    <a:pt x="14895" y="11645"/>
                  </a:lnTo>
                  <a:lnTo>
                    <a:pt x="15257" y="10968"/>
                  </a:lnTo>
                  <a:lnTo>
                    <a:pt x="15482" y="10246"/>
                  </a:lnTo>
                  <a:lnTo>
                    <a:pt x="15663" y="9479"/>
                  </a:lnTo>
                  <a:lnTo>
                    <a:pt x="15798" y="8711"/>
                  </a:lnTo>
                  <a:lnTo>
                    <a:pt x="15843" y="7944"/>
                  </a:lnTo>
                  <a:lnTo>
                    <a:pt x="15798" y="7854"/>
                  </a:lnTo>
                  <a:lnTo>
                    <a:pt x="15753" y="7764"/>
                  </a:lnTo>
                  <a:lnTo>
                    <a:pt x="15708" y="7718"/>
                  </a:lnTo>
                  <a:lnTo>
                    <a:pt x="15347" y="7718"/>
                  </a:lnTo>
                  <a:lnTo>
                    <a:pt x="15347" y="6364"/>
                  </a:lnTo>
                  <a:lnTo>
                    <a:pt x="15347" y="6274"/>
                  </a:lnTo>
                  <a:lnTo>
                    <a:pt x="15257" y="6184"/>
                  </a:lnTo>
                  <a:lnTo>
                    <a:pt x="15211" y="6139"/>
                  </a:lnTo>
                  <a:lnTo>
                    <a:pt x="15031" y="6139"/>
                  </a:lnTo>
                  <a:lnTo>
                    <a:pt x="14941" y="6184"/>
                  </a:lnTo>
                  <a:lnTo>
                    <a:pt x="14895" y="6274"/>
                  </a:lnTo>
                  <a:lnTo>
                    <a:pt x="14895" y="6364"/>
                  </a:lnTo>
                  <a:lnTo>
                    <a:pt x="14895" y="7718"/>
                  </a:lnTo>
                  <a:lnTo>
                    <a:pt x="12684" y="7718"/>
                  </a:lnTo>
                  <a:lnTo>
                    <a:pt x="12684" y="4424"/>
                  </a:lnTo>
                  <a:lnTo>
                    <a:pt x="14895" y="4424"/>
                  </a:lnTo>
                  <a:lnTo>
                    <a:pt x="14895" y="5281"/>
                  </a:lnTo>
                  <a:lnTo>
                    <a:pt x="14895" y="5417"/>
                  </a:lnTo>
                  <a:lnTo>
                    <a:pt x="14986" y="5462"/>
                  </a:lnTo>
                  <a:lnTo>
                    <a:pt x="15031" y="5507"/>
                  </a:lnTo>
                  <a:lnTo>
                    <a:pt x="15166" y="5552"/>
                  </a:lnTo>
                  <a:lnTo>
                    <a:pt x="15257" y="5507"/>
                  </a:lnTo>
                  <a:lnTo>
                    <a:pt x="15302" y="5462"/>
                  </a:lnTo>
                  <a:lnTo>
                    <a:pt x="15347" y="5371"/>
                  </a:lnTo>
                  <a:lnTo>
                    <a:pt x="15347" y="5281"/>
                  </a:lnTo>
                  <a:lnTo>
                    <a:pt x="15347" y="4198"/>
                  </a:lnTo>
                  <a:lnTo>
                    <a:pt x="15347" y="4108"/>
                  </a:lnTo>
                  <a:lnTo>
                    <a:pt x="15302" y="4017"/>
                  </a:lnTo>
                  <a:lnTo>
                    <a:pt x="15211" y="3972"/>
                  </a:lnTo>
                  <a:lnTo>
                    <a:pt x="14534" y="3972"/>
                  </a:lnTo>
                  <a:lnTo>
                    <a:pt x="14534" y="3295"/>
                  </a:lnTo>
                  <a:lnTo>
                    <a:pt x="14489" y="3205"/>
                  </a:lnTo>
                  <a:lnTo>
                    <a:pt x="14444" y="3115"/>
                  </a:lnTo>
                  <a:lnTo>
                    <a:pt x="14399" y="3070"/>
                  </a:lnTo>
                  <a:lnTo>
                    <a:pt x="13180" y="3070"/>
                  </a:lnTo>
                  <a:lnTo>
                    <a:pt x="13090" y="3115"/>
                  </a:lnTo>
                  <a:lnTo>
                    <a:pt x="13045" y="3205"/>
                  </a:lnTo>
                  <a:lnTo>
                    <a:pt x="13045" y="3295"/>
                  </a:lnTo>
                  <a:lnTo>
                    <a:pt x="13045" y="3972"/>
                  </a:lnTo>
                  <a:lnTo>
                    <a:pt x="12323" y="3972"/>
                  </a:lnTo>
                  <a:lnTo>
                    <a:pt x="12278" y="4017"/>
                  </a:lnTo>
                  <a:lnTo>
                    <a:pt x="12233" y="4108"/>
                  </a:lnTo>
                  <a:lnTo>
                    <a:pt x="12187" y="4198"/>
                  </a:lnTo>
                  <a:lnTo>
                    <a:pt x="12187" y="7718"/>
                  </a:lnTo>
                  <a:lnTo>
                    <a:pt x="11736" y="7718"/>
                  </a:lnTo>
                  <a:lnTo>
                    <a:pt x="11736" y="1986"/>
                  </a:lnTo>
                  <a:lnTo>
                    <a:pt x="11736" y="1896"/>
                  </a:lnTo>
                  <a:lnTo>
                    <a:pt x="11691" y="1806"/>
                  </a:lnTo>
                  <a:lnTo>
                    <a:pt x="10337" y="91"/>
                  </a:lnTo>
                  <a:lnTo>
                    <a:pt x="10247" y="46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 rot="5400000">
            <a:off x="3886208" y="-4562097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4"/>
          <p:cNvGrpSpPr/>
          <p:nvPr/>
        </p:nvGrpSpPr>
        <p:grpSpPr>
          <a:xfrm>
            <a:off x="325000" y="4139157"/>
            <a:ext cx="816917" cy="892846"/>
            <a:chOff x="3259106" y="1540628"/>
            <a:chExt cx="365724" cy="399752"/>
          </a:xfrm>
        </p:grpSpPr>
        <p:sp>
          <p:nvSpPr>
            <p:cNvPr id="173" name="Google Shape;173;p24"/>
            <p:cNvSpPr/>
            <p:nvPr/>
          </p:nvSpPr>
          <p:spPr>
            <a:xfrm>
              <a:off x="3259106" y="1540628"/>
              <a:ext cx="365675" cy="399750"/>
            </a:xfrm>
            <a:custGeom>
              <a:avLst/>
              <a:gdLst/>
              <a:ahLst/>
              <a:cxnLst/>
              <a:rect l="l" t="t" r="r" b="b"/>
              <a:pathLst>
                <a:path w="14627" h="15990" extrusionOk="0">
                  <a:moveTo>
                    <a:pt x="5633" y="1"/>
                  </a:moveTo>
                  <a:lnTo>
                    <a:pt x="5360" y="46"/>
                  </a:lnTo>
                  <a:lnTo>
                    <a:pt x="5133" y="91"/>
                  </a:lnTo>
                  <a:lnTo>
                    <a:pt x="4951" y="228"/>
                  </a:lnTo>
                  <a:lnTo>
                    <a:pt x="4769" y="364"/>
                  </a:lnTo>
                  <a:lnTo>
                    <a:pt x="4633" y="546"/>
                  </a:lnTo>
                  <a:lnTo>
                    <a:pt x="4542" y="727"/>
                  </a:lnTo>
                  <a:lnTo>
                    <a:pt x="4452" y="954"/>
                  </a:lnTo>
                  <a:lnTo>
                    <a:pt x="4452" y="1182"/>
                  </a:lnTo>
                  <a:lnTo>
                    <a:pt x="4452" y="4679"/>
                  </a:lnTo>
                  <a:lnTo>
                    <a:pt x="3997" y="4815"/>
                  </a:lnTo>
                  <a:lnTo>
                    <a:pt x="3543" y="4997"/>
                  </a:lnTo>
                  <a:lnTo>
                    <a:pt x="3134" y="5179"/>
                  </a:lnTo>
                  <a:lnTo>
                    <a:pt x="2726" y="5406"/>
                  </a:lnTo>
                  <a:lnTo>
                    <a:pt x="2317" y="5678"/>
                  </a:lnTo>
                  <a:lnTo>
                    <a:pt x="1953" y="5951"/>
                  </a:lnTo>
                  <a:lnTo>
                    <a:pt x="1635" y="6269"/>
                  </a:lnTo>
                  <a:lnTo>
                    <a:pt x="1317" y="6632"/>
                  </a:lnTo>
                  <a:lnTo>
                    <a:pt x="999" y="7041"/>
                  </a:lnTo>
                  <a:lnTo>
                    <a:pt x="772" y="7450"/>
                  </a:lnTo>
                  <a:lnTo>
                    <a:pt x="545" y="7904"/>
                  </a:lnTo>
                  <a:lnTo>
                    <a:pt x="364" y="8313"/>
                  </a:lnTo>
                  <a:lnTo>
                    <a:pt x="227" y="8812"/>
                  </a:lnTo>
                  <a:lnTo>
                    <a:pt x="91" y="9267"/>
                  </a:lnTo>
                  <a:lnTo>
                    <a:pt x="46" y="9766"/>
                  </a:lnTo>
                  <a:lnTo>
                    <a:pt x="0" y="10266"/>
                  </a:lnTo>
                  <a:lnTo>
                    <a:pt x="46" y="10811"/>
                  </a:lnTo>
                  <a:lnTo>
                    <a:pt x="136" y="11401"/>
                  </a:lnTo>
                  <a:lnTo>
                    <a:pt x="273" y="11901"/>
                  </a:lnTo>
                  <a:lnTo>
                    <a:pt x="454" y="12446"/>
                  </a:lnTo>
                  <a:lnTo>
                    <a:pt x="682" y="12946"/>
                  </a:lnTo>
                  <a:lnTo>
                    <a:pt x="999" y="13445"/>
                  </a:lnTo>
                  <a:lnTo>
                    <a:pt x="1317" y="13900"/>
                  </a:lnTo>
                  <a:lnTo>
                    <a:pt x="1681" y="14308"/>
                  </a:lnTo>
                  <a:lnTo>
                    <a:pt x="2090" y="14672"/>
                  </a:lnTo>
                  <a:lnTo>
                    <a:pt x="2544" y="14990"/>
                  </a:lnTo>
                  <a:lnTo>
                    <a:pt x="2998" y="15308"/>
                  </a:lnTo>
                  <a:lnTo>
                    <a:pt x="3498" y="15535"/>
                  </a:lnTo>
                  <a:lnTo>
                    <a:pt x="4043" y="15717"/>
                  </a:lnTo>
                  <a:lnTo>
                    <a:pt x="4588" y="15853"/>
                  </a:lnTo>
                  <a:lnTo>
                    <a:pt x="5133" y="15944"/>
                  </a:lnTo>
                  <a:lnTo>
                    <a:pt x="5723" y="15989"/>
                  </a:lnTo>
                  <a:lnTo>
                    <a:pt x="6314" y="15944"/>
                  </a:lnTo>
                  <a:lnTo>
                    <a:pt x="6904" y="15853"/>
                  </a:lnTo>
                  <a:lnTo>
                    <a:pt x="7449" y="15717"/>
                  </a:lnTo>
                  <a:lnTo>
                    <a:pt x="7949" y="15535"/>
                  </a:lnTo>
                  <a:lnTo>
                    <a:pt x="8449" y="15308"/>
                  </a:lnTo>
                  <a:lnTo>
                    <a:pt x="8948" y="14990"/>
                  </a:lnTo>
                  <a:lnTo>
                    <a:pt x="9357" y="14672"/>
                  </a:lnTo>
                  <a:lnTo>
                    <a:pt x="9766" y="14308"/>
                  </a:lnTo>
                  <a:lnTo>
                    <a:pt x="10175" y="13900"/>
                  </a:lnTo>
                  <a:lnTo>
                    <a:pt x="10493" y="13445"/>
                  </a:lnTo>
                  <a:lnTo>
                    <a:pt x="10765" y="12946"/>
                  </a:lnTo>
                  <a:lnTo>
                    <a:pt x="10992" y="12446"/>
                  </a:lnTo>
                  <a:lnTo>
                    <a:pt x="11219" y="11901"/>
                  </a:lnTo>
                  <a:lnTo>
                    <a:pt x="11356" y="11356"/>
                  </a:lnTo>
                  <a:lnTo>
                    <a:pt x="11401" y="10811"/>
                  </a:lnTo>
                  <a:lnTo>
                    <a:pt x="11447" y="10266"/>
                  </a:lnTo>
                  <a:lnTo>
                    <a:pt x="11401" y="9448"/>
                  </a:lnTo>
                  <a:lnTo>
                    <a:pt x="11310" y="9085"/>
                  </a:lnTo>
                  <a:lnTo>
                    <a:pt x="11219" y="8676"/>
                  </a:lnTo>
                  <a:lnTo>
                    <a:pt x="11038" y="8131"/>
                  </a:lnTo>
                  <a:lnTo>
                    <a:pt x="10811" y="7631"/>
                  </a:lnTo>
                  <a:lnTo>
                    <a:pt x="13400" y="7631"/>
                  </a:lnTo>
                  <a:lnTo>
                    <a:pt x="13672" y="7586"/>
                  </a:lnTo>
                  <a:lnTo>
                    <a:pt x="13899" y="7495"/>
                  </a:lnTo>
                  <a:lnTo>
                    <a:pt x="14081" y="7404"/>
                  </a:lnTo>
                  <a:lnTo>
                    <a:pt x="14263" y="7268"/>
                  </a:lnTo>
                  <a:lnTo>
                    <a:pt x="14399" y="7086"/>
                  </a:lnTo>
                  <a:lnTo>
                    <a:pt x="14535" y="6905"/>
                  </a:lnTo>
                  <a:lnTo>
                    <a:pt x="14581" y="6678"/>
                  </a:lnTo>
                  <a:lnTo>
                    <a:pt x="14626" y="6405"/>
                  </a:lnTo>
                  <a:lnTo>
                    <a:pt x="14626" y="1182"/>
                  </a:lnTo>
                  <a:lnTo>
                    <a:pt x="14581" y="954"/>
                  </a:lnTo>
                  <a:lnTo>
                    <a:pt x="14535" y="727"/>
                  </a:lnTo>
                  <a:lnTo>
                    <a:pt x="14399" y="546"/>
                  </a:lnTo>
                  <a:lnTo>
                    <a:pt x="14263" y="364"/>
                  </a:lnTo>
                  <a:lnTo>
                    <a:pt x="14081" y="228"/>
                  </a:lnTo>
                  <a:lnTo>
                    <a:pt x="13899" y="91"/>
                  </a:lnTo>
                  <a:lnTo>
                    <a:pt x="13672" y="46"/>
                  </a:lnTo>
                  <a:lnTo>
                    <a:pt x="13400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3264815" y="1659869"/>
              <a:ext cx="274848" cy="273716"/>
            </a:xfrm>
            <a:custGeom>
              <a:avLst/>
              <a:gdLst/>
              <a:ahLst/>
              <a:cxnLst/>
              <a:rect l="l" t="t" r="r" b="b"/>
              <a:pathLst>
                <a:path w="10924" h="10879" extrusionOk="0">
                  <a:moveTo>
                    <a:pt x="5462" y="10878"/>
                  </a:moveTo>
                  <a:lnTo>
                    <a:pt x="5462" y="10878"/>
                  </a:lnTo>
                  <a:lnTo>
                    <a:pt x="6003" y="10878"/>
                  </a:lnTo>
                  <a:lnTo>
                    <a:pt x="6545" y="10788"/>
                  </a:lnTo>
                  <a:lnTo>
                    <a:pt x="7087" y="10652"/>
                  </a:lnTo>
                  <a:lnTo>
                    <a:pt x="7583" y="10472"/>
                  </a:lnTo>
                  <a:lnTo>
                    <a:pt x="8034" y="10246"/>
                  </a:lnTo>
                  <a:lnTo>
                    <a:pt x="8486" y="9975"/>
                  </a:lnTo>
                  <a:lnTo>
                    <a:pt x="8937" y="9659"/>
                  </a:lnTo>
                  <a:lnTo>
                    <a:pt x="9298" y="9298"/>
                  </a:lnTo>
                  <a:lnTo>
                    <a:pt x="9659" y="8892"/>
                  </a:lnTo>
                  <a:lnTo>
                    <a:pt x="9975" y="8486"/>
                  </a:lnTo>
                  <a:lnTo>
                    <a:pt x="10246" y="8035"/>
                  </a:lnTo>
                  <a:lnTo>
                    <a:pt x="10472" y="7583"/>
                  </a:lnTo>
                  <a:lnTo>
                    <a:pt x="10652" y="7042"/>
                  </a:lnTo>
                  <a:lnTo>
                    <a:pt x="10788" y="6545"/>
                  </a:lnTo>
                  <a:lnTo>
                    <a:pt x="10878" y="6004"/>
                  </a:lnTo>
                  <a:lnTo>
                    <a:pt x="10923" y="5462"/>
                  </a:lnTo>
                  <a:lnTo>
                    <a:pt x="10923" y="5462"/>
                  </a:lnTo>
                  <a:lnTo>
                    <a:pt x="10878" y="4875"/>
                  </a:lnTo>
                  <a:lnTo>
                    <a:pt x="10788" y="4334"/>
                  </a:lnTo>
                  <a:lnTo>
                    <a:pt x="10652" y="3837"/>
                  </a:lnTo>
                  <a:lnTo>
                    <a:pt x="10472" y="3341"/>
                  </a:lnTo>
                  <a:lnTo>
                    <a:pt x="10246" y="2844"/>
                  </a:lnTo>
                  <a:lnTo>
                    <a:pt x="9975" y="2393"/>
                  </a:lnTo>
                  <a:lnTo>
                    <a:pt x="9659" y="1987"/>
                  </a:lnTo>
                  <a:lnTo>
                    <a:pt x="9298" y="1580"/>
                  </a:lnTo>
                  <a:lnTo>
                    <a:pt x="8937" y="1264"/>
                  </a:lnTo>
                  <a:lnTo>
                    <a:pt x="8486" y="948"/>
                  </a:lnTo>
                  <a:lnTo>
                    <a:pt x="8034" y="678"/>
                  </a:lnTo>
                  <a:lnTo>
                    <a:pt x="7583" y="452"/>
                  </a:lnTo>
                  <a:lnTo>
                    <a:pt x="7087" y="271"/>
                  </a:lnTo>
                  <a:lnTo>
                    <a:pt x="6545" y="136"/>
                  </a:lnTo>
                  <a:lnTo>
                    <a:pt x="6003" y="46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920" y="46"/>
                  </a:lnTo>
                  <a:lnTo>
                    <a:pt x="4378" y="136"/>
                  </a:lnTo>
                  <a:lnTo>
                    <a:pt x="3837" y="271"/>
                  </a:lnTo>
                  <a:lnTo>
                    <a:pt x="3340" y="452"/>
                  </a:lnTo>
                  <a:lnTo>
                    <a:pt x="2889" y="678"/>
                  </a:lnTo>
                  <a:lnTo>
                    <a:pt x="2438" y="948"/>
                  </a:lnTo>
                  <a:lnTo>
                    <a:pt x="1986" y="1264"/>
                  </a:lnTo>
                  <a:lnTo>
                    <a:pt x="1625" y="1580"/>
                  </a:lnTo>
                  <a:lnTo>
                    <a:pt x="1264" y="1987"/>
                  </a:lnTo>
                  <a:lnTo>
                    <a:pt x="948" y="2393"/>
                  </a:lnTo>
                  <a:lnTo>
                    <a:pt x="677" y="2844"/>
                  </a:lnTo>
                  <a:lnTo>
                    <a:pt x="452" y="3341"/>
                  </a:lnTo>
                  <a:lnTo>
                    <a:pt x="271" y="3837"/>
                  </a:lnTo>
                  <a:lnTo>
                    <a:pt x="136" y="4334"/>
                  </a:lnTo>
                  <a:lnTo>
                    <a:pt x="45" y="4875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6004"/>
                  </a:lnTo>
                  <a:lnTo>
                    <a:pt x="136" y="6545"/>
                  </a:lnTo>
                  <a:lnTo>
                    <a:pt x="271" y="7042"/>
                  </a:lnTo>
                  <a:lnTo>
                    <a:pt x="452" y="7583"/>
                  </a:lnTo>
                  <a:lnTo>
                    <a:pt x="677" y="8035"/>
                  </a:lnTo>
                  <a:lnTo>
                    <a:pt x="948" y="8486"/>
                  </a:lnTo>
                  <a:lnTo>
                    <a:pt x="1264" y="8892"/>
                  </a:lnTo>
                  <a:lnTo>
                    <a:pt x="1625" y="9298"/>
                  </a:lnTo>
                  <a:lnTo>
                    <a:pt x="1986" y="9659"/>
                  </a:lnTo>
                  <a:lnTo>
                    <a:pt x="2438" y="9975"/>
                  </a:lnTo>
                  <a:lnTo>
                    <a:pt x="2889" y="10246"/>
                  </a:lnTo>
                  <a:lnTo>
                    <a:pt x="3340" y="10472"/>
                  </a:lnTo>
                  <a:lnTo>
                    <a:pt x="3837" y="10652"/>
                  </a:lnTo>
                  <a:lnTo>
                    <a:pt x="4378" y="10788"/>
                  </a:lnTo>
                  <a:lnTo>
                    <a:pt x="4920" y="10878"/>
                  </a:lnTo>
                  <a:lnTo>
                    <a:pt x="5462" y="10878"/>
                  </a:lnTo>
                  <a:lnTo>
                    <a:pt x="5462" y="108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3302277" y="1689406"/>
              <a:ext cx="237385" cy="244178"/>
            </a:xfrm>
            <a:custGeom>
              <a:avLst/>
              <a:gdLst/>
              <a:ahLst/>
              <a:cxnLst/>
              <a:rect l="l" t="t" r="r" b="b"/>
              <a:pathLst>
                <a:path w="9435" h="9705" extrusionOk="0">
                  <a:moveTo>
                    <a:pt x="7358" y="0"/>
                  </a:moveTo>
                  <a:lnTo>
                    <a:pt x="7358" y="0"/>
                  </a:lnTo>
                  <a:lnTo>
                    <a:pt x="7809" y="406"/>
                  </a:lnTo>
                  <a:lnTo>
                    <a:pt x="8215" y="858"/>
                  </a:lnTo>
                  <a:lnTo>
                    <a:pt x="8576" y="1354"/>
                  </a:lnTo>
                  <a:lnTo>
                    <a:pt x="8847" y="1896"/>
                  </a:lnTo>
                  <a:lnTo>
                    <a:pt x="9073" y="2437"/>
                  </a:lnTo>
                  <a:lnTo>
                    <a:pt x="9253" y="3024"/>
                  </a:lnTo>
                  <a:lnTo>
                    <a:pt x="9389" y="3656"/>
                  </a:lnTo>
                  <a:lnTo>
                    <a:pt x="9434" y="4288"/>
                  </a:lnTo>
                  <a:lnTo>
                    <a:pt x="9434" y="4288"/>
                  </a:lnTo>
                  <a:lnTo>
                    <a:pt x="9389" y="4830"/>
                  </a:lnTo>
                  <a:lnTo>
                    <a:pt x="9299" y="5371"/>
                  </a:lnTo>
                  <a:lnTo>
                    <a:pt x="9163" y="5913"/>
                  </a:lnTo>
                  <a:lnTo>
                    <a:pt x="8983" y="6409"/>
                  </a:lnTo>
                  <a:lnTo>
                    <a:pt x="8757" y="6861"/>
                  </a:lnTo>
                  <a:lnTo>
                    <a:pt x="8486" y="7312"/>
                  </a:lnTo>
                  <a:lnTo>
                    <a:pt x="8170" y="7718"/>
                  </a:lnTo>
                  <a:lnTo>
                    <a:pt x="7809" y="8124"/>
                  </a:lnTo>
                  <a:lnTo>
                    <a:pt x="7448" y="8485"/>
                  </a:lnTo>
                  <a:lnTo>
                    <a:pt x="6997" y="8801"/>
                  </a:lnTo>
                  <a:lnTo>
                    <a:pt x="6545" y="9072"/>
                  </a:lnTo>
                  <a:lnTo>
                    <a:pt x="6094" y="9298"/>
                  </a:lnTo>
                  <a:lnTo>
                    <a:pt x="5598" y="9478"/>
                  </a:lnTo>
                  <a:lnTo>
                    <a:pt x="5056" y="9614"/>
                  </a:lnTo>
                  <a:lnTo>
                    <a:pt x="4514" y="9704"/>
                  </a:lnTo>
                  <a:lnTo>
                    <a:pt x="3973" y="9704"/>
                  </a:lnTo>
                  <a:lnTo>
                    <a:pt x="3973" y="9704"/>
                  </a:lnTo>
                  <a:lnTo>
                    <a:pt x="3386" y="9704"/>
                  </a:lnTo>
                  <a:lnTo>
                    <a:pt x="2844" y="9614"/>
                  </a:lnTo>
                  <a:lnTo>
                    <a:pt x="2303" y="9433"/>
                  </a:lnTo>
                  <a:lnTo>
                    <a:pt x="1761" y="9253"/>
                  </a:lnTo>
                  <a:lnTo>
                    <a:pt x="1310" y="9027"/>
                  </a:lnTo>
                  <a:lnTo>
                    <a:pt x="813" y="8711"/>
                  </a:lnTo>
                  <a:lnTo>
                    <a:pt x="407" y="8395"/>
                  </a:lnTo>
                  <a:lnTo>
                    <a:pt x="1" y="7989"/>
                  </a:lnTo>
                  <a:lnTo>
                    <a:pt x="1" y="7989"/>
                  </a:lnTo>
                  <a:lnTo>
                    <a:pt x="362" y="8215"/>
                  </a:lnTo>
                  <a:lnTo>
                    <a:pt x="723" y="8395"/>
                  </a:lnTo>
                  <a:lnTo>
                    <a:pt x="1084" y="8576"/>
                  </a:lnTo>
                  <a:lnTo>
                    <a:pt x="1490" y="8711"/>
                  </a:lnTo>
                  <a:lnTo>
                    <a:pt x="1896" y="8801"/>
                  </a:lnTo>
                  <a:lnTo>
                    <a:pt x="2303" y="8892"/>
                  </a:lnTo>
                  <a:lnTo>
                    <a:pt x="2709" y="8937"/>
                  </a:lnTo>
                  <a:lnTo>
                    <a:pt x="3160" y="8982"/>
                  </a:lnTo>
                  <a:lnTo>
                    <a:pt x="3160" y="8982"/>
                  </a:lnTo>
                  <a:lnTo>
                    <a:pt x="3702" y="8937"/>
                  </a:lnTo>
                  <a:lnTo>
                    <a:pt x="4243" y="8847"/>
                  </a:lnTo>
                  <a:lnTo>
                    <a:pt x="4785" y="8711"/>
                  </a:lnTo>
                  <a:lnTo>
                    <a:pt x="5282" y="8531"/>
                  </a:lnTo>
                  <a:lnTo>
                    <a:pt x="5778" y="8305"/>
                  </a:lnTo>
                  <a:lnTo>
                    <a:pt x="6229" y="8034"/>
                  </a:lnTo>
                  <a:lnTo>
                    <a:pt x="6636" y="7718"/>
                  </a:lnTo>
                  <a:lnTo>
                    <a:pt x="7042" y="7357"/>
                  </a:lnTo>
                  <a:lnTo>
                    <a:pt x="7403" y="6996"/>
                  </a:lnTo>
                  <a:lnTo>
                    <a:pt x="7719" y="6545"/>
                  </a:lnTo>
                  <a:lnTo>
                    <a:pt x="7990" y="6138"/>
                  </a:lnTo>
                  <a:lnTo>
                    <a:pt x="8215" y="5642"/>
                  </a:lnTo>
                  <a:lnTo>
                    <a:pt x="8396" y="5145"/>
                  </a:lnTo>
                  <a:lnTo>
                    <a:pt x="8531" y="4604"/>
                  </a:lnTo>
                  <a:lnTo>
                    <a:pt x="8622" y="4062"/>
                  </a:lnTo>
                  <a:lnTo>
                    <a:pt x="8667" y="3521"/>
                  </a:lnTo>
                  <a:lnTo>
                    <a:pt x="8667" y="3521"/>
                  </a:lnTo>
                  <a:lnTo>
                    <a:pt x="8622" y="3024"/>
                  </a:lnTo>
                  <a:lnTo>
                    <a:pt x="8576" y="2528"/>
                  </a:lnTo>
                  <a:lnTo>
                    <a:pt x="8486" y="2076"/>
                  </a:lnTo>
                  <a:lnTo>
                    <a:pt x="8306" y="1625"/>
                  </a:lnTo>
                  <a:lnTo>
                    <a:pt x="8125" y="1174"/>
                  </a:lnTo>
                  <a:lnTo>
                    <a:pt x="7899" y="767"/>
                  </a:lnTo>
                  <a:lnTo>
                    <a:pt x="7674" y="406"/>
                  </a:lnTo>
                  <a:lnTo>
                    <a:pt x="7358" y="0"/>
                  </a:lnTo>
                  <a:lnTo>
                    <a:pt x="735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264815" y="1659869"/>
              <a:ext cx="273690" cy="229409"/>
            </a:xfrm>
            <a:custGeom>
              <a:avLst/>
              <a:gdLst/>
              <a:ahLst/>
              <a:cxnLst/>
              <a:rect l="l" t="t" r="r" b="b"/>
              <a:pathLst>
                <a:path w="10878" h="9118" extrusionOk="0">
                  <a:moveTo>
                    <a:pt x="6003" y="2122"/>
                  </a:moveTo>
                  <a:lnTo>
                    <a:pt x="6003" y="2122"/>
                  </a:lnTo>
                  <a:lnTo>
                    <a:pt x="6364" y="2122"/>
                  </a:lnTo>
                  <a:lnTo>
                    <a:pt x="6725" y="2077"/>
                  </a:lnTo>
                  <a:lnTo>
                    <a:pt x="7087" y="1941"/>
                  </a:lnTo>
                  <a:lnTo>
                    <a:pt x="7448" y="1806"/>
                  </a:lnTo>
                  <a:lnTo>
                    <a:pt x="7764" y="1671"/>
                  </a:lnTo>
                  <a:lnTo>
                    <a:pt x="8034" y="1445"/>
                  </a:lnTo>
                  <a:lnTo>
                    <a:pt x="8305" y="1219"/>
                  </a:lnTo>
                  <a:lnTo>
                    <a:pt x="8576" y="994"/>
                  </a:lnTo>
                  <a:lnTo>
                    <a:pt x="8576" y="994"/>
                  </a:lnTo>
                  <a:lnTo>
                    <a:pt x="8215" y="768"/>
                  </a:lnTo>
                  <a:lnTo>
                    <a:pt x="7854" y="587"/>
                  </a:lnTo>
                  <a:lnTo>
                    <a:pt x="7493" y="407"/>
                  </a:lnTo>
                  <a:lnTo>
                    <a:pt x="7132" y="271"/>
                  </a:lnTo>
                  <a:lnTo>
                    <a:pt x="6725" y="136"/>
                  </a:lnTo>
                  <a:lnTo>
                    <a:pt x="6319" y="91"/>
                  </a:lnTo>
                  <a:lnTo>
                    <a:pt x="5868" y="1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830" y="46"/>
                  </a:lnTo>
                  <a:lnTo>
                    <a:pt x="4243" y="136"/>
                  </a:lnTo>
                  <a:lnTo>
                    <a:pt x="3656" y="317"/>
                  </a:lnTo>
                  <a:lnTo>
                    <a:pt x="3115" y="542"/>
                  </a:lnTo>
                  <a:lnTo>
                    <a:pt x="3115" y="542"/>
                  </a:lnTo>
                  <a:lnTo>
                    <a:pt x="3340" y="903"/>
                  </a:lnTo>
                  <a:lnTo>
                    <a:pt x="3611" y="1174"/>
                  </a:lnTo>
                  <a:lnTo>
                    <a:pt x="3927" y="1445"/>
                  </a:lnTo>
                  <a:lnTo>
                    <a:pt x="4288" y="1716"/>
                  </a:lnTo>
                  <a:lnTo>
                    <a:pt x="4694" y="1896"/>
                  </a:lnTo>
                  <a:lnTo>
                    <a:pt x="5101" y="2032"/>
                  </a:lnTo>
                  <a:lnTo>
                    <a:pt x="5552" y="2122"/>
                  </a:lnTo>
                  <a:lnTo>
                    <a:pt x="6003" y="2122"/>
                  </a:lnTo>
                  <a:lnTo>
                    <a:pt x="6003" y="2122"/>
                  </a:lnTo>
                  <a:close/>
                  <a:moveTo>
                    <a:pt x="3340" y="3837"/>
                  </a:moveTo>
                  <a:lnTo>
                    <a:pt x="271" y="3837"/>
                  </a:lnTo>
                  <a:lnTo>
                    <a:pt x="271" y="3837"/>
                  </a:lnTo>
                  <a:lnTo>
                    <a:pt x="136" y="4243"/>
                  </a:lnTo>
                  <a:lnTo>
                    <a:pt x="91" y="4650"/>
                  </a:lnTo>
                  <a:lnTo>
                    <a:pt x="45" y="5056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5958"/>
                  </a:lnTo>
                  <a:lnTo>
                    <a:pt x="136" y="6500"/>
                  </a:lnTo>
                  <a:lnTo>
                    <a:pt x="226" y="6951"/>
                  </a:lnTo>
                  <a:lnTo>
                    <a:pt x="407" y="7448"/>
                  </a:lnTo>
                  <a:lnTo>
                    <a:pt x="587" y="7899"/>
                  </a:lnTo>
                  <a:lnTo>
                    <a:pt x="813" y="8305"/>
                  </a:lnTo>
                  <a:lnTo>
                    <a:pt x="1084" y="8712"/>
                  </a:lnTo>
                  <a:lnTo>
                    <a:pt x="1400" y="9118"/>
                  </a:lnTo>
                  <a:lnTo>
                    <a:pt x="4694" y="9118"/>
                  </a:lnTo>
                  <a:lnTo>
                    <a:pt x="4694" y="9118"/>
                  </a:lnTo>
                  <a:lnTo>
                    <a:pt x="5010" y="9073"/>
                  </a:lnTo>
                  <a:lnTo>
                    <a:pt x="5281" y="8892"/>
                  </a:lnTo>
                  <a:lnTo>
                    <a:pt x="5462" y="8712"/>
                  </a:lnTo>
                  <a:lnTo>
                    <a:pt x="5507" y="8576"/>
                  </a:lnTo>
                  <a:lnTo>
                    <a:pt x="5552" y="8441"/>
                  </a:lnTo>
                  <a:lnTo>
                    <a:pt x="5552" y="8441"/>
                  </a:lnTo>
                  <a:lnTo>
                    <a:pt x="5597" y="8215"/>
                  </a:lnTo>
                  <a:lnTo>
                    <a:pt x="5552" y="7989"/>
                  </a:lnTo>
                  <a:lnTo>
                    <a:pt x="5507" y="7809"/>
                  </a:lnTo>
                  <a:lnTo>
                    <a:pt x="5417" y="7674"/>
                  </a:lnTo>
                  <a:lnTo>
                    <a:pt x="5281" y="7538"/>
                  </a:lnTo>
                  <a:lnTo>
                    <a:pt x="5101" y="7448"/>
                  </a:lnTo>
                  <a:lnTo>
                    <a:pt x="4920" y="7358"/>
                  </a:lnTo>
                  <a:lnTo>
                    <a:pt x="4694" y="7358"/>
                  </a:lnTo>
                  <a:lnTo>
                    <a:pt x="3070" y="7358"/>
                  </a:lnTo>
                  <a:lnTo>
                    <a:pt x="3070" y="7358"/>
                  </a:lnTo>
                  <a:lnTo>
                    <a:pt x="2754" y="7267"/>
                  </a:lnTo>
                  <a:lnTo>
                    <a:pt x="2528" y="7132"/>
                  </a:lnTo>
                  <a:lnTo>
                    <a:pt x="2302" y="6951"/>
                  </a:lnTo>
                  <a:lnTo>
                    <a:pt x="2257" y="6816"/>
                  </a:lnTo>
                  <a:lnTo>
                    <a:pt x="2212" y="6635"/>
                  </a:lnTo>
                  <a:lnTo>
                    <a:pt x="2212" y="6635"/>
                  </a:lnTo>
                  <a:lnTo>
                    <a:pt x="2167" y="6455"/>
                  </a:lnTo>
                  <a:lnTo>
                    <a:pt x="2212" y="6229"/>
                  </a:lnTo>
                  <a:lnTo>
                    <a:pt x="2257" y="6049"/>
                  </a:lnTo>
                  <a:lnTo>
                    <a:pt x="2392" y="5913"/>
                  </a:lnTo>
                  <a:lnTo>
                    <a:pt x="2528" y="5778"/>
                  </a:lnTo>
                  <a:lnTo>
                    <a:pt x="2663" y="5642"/>
                  </a:lnTo>
                  <a:lnTo>
                    <a:pt x="2844" y="5597"/>
                  </a:lnTo>
                  <a:lnTo>
                    <a:pt x="3070" y="5597"/>
                  </a:lnTo>
                  <a:lnTo>
                    <a:pt x="3340" y="5597"/>
                  </a:lnTo>
                  <a:lnTo>
                    <a:pt x="3340" y="5597"/>
                  </a:lnTo>
                  <a:lnTo>
                    <a:pt x="3521" y="5552"/>
                  </a:lnTo>
                  <a:lnTo>
                    <a:pt x="3656" y="5507"/>
                  </a:lnTo>
                  <a:lnTo>
                    <a:pt x="3792" y="5417"/>
                  </a:lnTo>
                  <a:lnTo>
                    <a:pt x="3927" y="5327"/>
                  </a:lnTo>
                  <a:lnTo>
                    <a:pt x="4062" y="5191"/>
                  </a:lnTo>
                  <a:lnTo>
                    <a:pt x="4108" y="5056"/>
                  </a:lnTo>
                  <a:lnTo>
                    <a:pt x="4198" y="4875"/>
                  </a:lnTo>
                  <a:lnTo>
                    <a:pt x="4198" y="4695"/>
                  </a:lnTo>
                  <a:lnTo>
                    <a:pt x="4198" y="4695"/>
                  </a:lnTo>
                  <a:lnTo>
                    <a:pt x="4198" y="4514"/>
                  </a:lnTo>
                  <a:lnTo>
                    <a:pt x="4108" y="4379"/>
                  </a:lnTo>
                  <a:lnTo>
                    <a:pt x="4062" y="4243"/>
                  </a:lnTo>
                  <a:lnTo>
                    <a:pt x="3927" y="4108"/>
                  </a:lnTo>
                  <a:lnTo>
                    <a:pt x="3792" y="3972"/>
                  </a:lnTo>
                  <a:lnTo>
                    <a:pt x="3656" y="3927"/>
                  </a:lnTo>
                  <a:lnTo>
                    <a:pt x="3521" y="3882"/>
                  </a:lnTo>
                  <a:lnTo>
                    <a:pt x="3340" y="3837"/>
                  </a:lnTo>
                  <a:lnTo>
                    <a:pt x="3340" y="3837"/>
                  </a:lnTo>
                  <a:close/>
                  <a:moveTo>
                    <a:pt x="8621" y="4379"/>
                  </a:moveTo>
                  <a:lnTo>
                    <a:pt x="8621" y="4379"/>
                  </a:lnTo>
                  <a:lnTo>
                    <a:pt x="8395" y="4424"/>
                  </a:lnTo>
                  <a:lnTo>
                    <a:pt x="8170" y="4514"/>
                  </a:lnTo>
                  <a:lnTo>
                    <a:pt x="7944" y="4604"/>
                  </a:lnTo>
                  <a:lnTo>
                    <a:pt x="7764" y="4740"/>
                  </a:lnTo>
                  <a:lnTo>
                    <a:pt x="7628" y="4920"/>
                  </a:lnTo>
                  <a:lnTo>
                    <a:pt x="7538" y="5146"/>
                  </a:lnTo>
                  <a:lnTo>
                    <a:pt x="7448" y="5372"/>
                  </a:lnTo>
                  <a:lnTo>
                    <a:pt x="7448" y="5642"/>
                  </a:lnTo>
                  <a:lnTo>
                    <a:pt x="7448" y="5642"/>
                  </a:lnTo>
                  <a:lnTo>
                    <a:pt x="7493" y="5868"/>
                  </a:lnTo>
                  <a:lnTo>
                    <a:pt x="7538" y="6094"/>
                  </a:lnTo>
                  <a:lnTo>
                    <a:pt x="7673" y="6274"/>
                  </a:lnTo>
                  <a:lnTo>
                    <a:pt x="7809" y="6455"/>
                  </a:lnTo>
                  <a:lnTo>
                    <a:pt x="7989" y="6590"/>
                  </a:lnTo>
                  <a:lnTo>
                    <a:pt x="8215" y="6681"/>
                  </a:lnTo>
                  <a:lnTo>
                    <a:pt x="8395" y="6771"/>
                  </a:lnTo>
                  <a:lnTo>
                    <a:pt x="8666" y="6771"/>
                  </a:lnTo>
                  <a:lnTo>
                    <a:pt x="10742" y="6771"/>
                  </a:lnTo>
                  <a:lnTo>
                    <a:pt x="10742" y="6771"/>
                  </a:lnTo>
                  <a:lnTo>
                    <a:pt x="10878" y="6139"/>
                  </a:lnTo>
                  <a:lnTo>
                    <a:pt x="10878" y="5417"/>
                  </a:lnTo>
                  <a:lnTo>
                    <a:pt x="10878" y="5417"/>
                  </a:lnTo>
                  <a:lnTo>
                    <a:pt x="10878" y="4920"/>
                  </a:lnTo>
                  <a:lnTo>
                    <a:pt x="10788" y="4379"/>
                  </a:lnTo>
                  <a:lnTo>
                    <a:pt x="8621" y="4379"/>
                  </a:lnTo>
                  <a:lnTo>
                    <a:pt x="8621" y="43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374963" y="1547456"/>
              <a:ext cx="243046" cy="231673"/>
            </a:xfrm>
            <a:custGeom>
              <a:avLst/>
              <a:gdLst/>
              <a:ahLst/>
              <a:cxnLst/>
              <a:rect l="l" t="t" r="r" b="b"/>
              <a:pathLst>
                <a:path w="9660" h="9208" extrusionOk="0">
                  <a:moveTo>
                    <a:pt x="948" y="0"/>
                  </a:moveTo>
                  <a:lnTo>
                    <a:pt x="8712" y="0"/>
                  </a:lnTo>
                  <a:lnTo>
                    <a:pt x="8712" y="0"/>
                  </a:lnTo>
                  <a:lnTo>
                    <a:pt x="8892" y="0"/>
                  </a:lnTo>
                  <a:lnTo>
                    <a:pt x="9073" y="45"/>
                  </a:lnTo>
                  <a:lnTo>
                    <a:pt x="9253" y="136"/>
                  </a:lnTo>
                  <a:lnTo>
                    <a:pt x="9389" y="271"/>
                  </a:lnTo>
                  <a:lnTo>
                    <a:pt x="9479" y="406"/>
                  </a:lnTo>
                  <a:lnTo>
                    <a:pt x="9569" y="587"/>
                  </a:lnTo>
                  <a:lnTo>
                    <a:pt x="9659" y="768"/>
                  </a:lnTo>
                  <a:lnTo>
                    <a:pt x="9659" y="948"/>
                  </a:lnTo>
                  <a:lnTo>
                    <a:pt x="9659" y="6139"/>
                  </a:lnTo>
                  <a:lnTo>
                    <a:pt x="9659" y="6139"/>
                  </a:lnTo>
                  <a:lnTo>
                    <a:pt x="9659" y="6319"/>
                  </a:lnTo>
                  <a:lnTo>
                    <a:pt x="9569" y="6500"/>
                  </a:lnTo>
                  <a:lnTo>
                    <a:pt x="9479" y="6635"/>
                  </a:lnTo>
                  <a:lnTo>
                    <a:pt x="9389" y="6816"/>
                  </a:lnTo>
                  <a:lnTo>
                    <a:pt x="9253" y="6906"/>
                  </a:lnTo>
                  <a:lnTo>
                    <a:pt x="9073" y="6996"/>
                  </a:lnTo>
                  <a:lnTo>
                    <a:pt x="8892" y="7041"/>
                  </a:lnTo>
                  <a:lnTo>
                    <a:pt x="8712" y="7086"/>
                  </a:lnTo>
                  <a:lnTo>
                    <a:pt x="4379" y="7086"/>
                  </a:lnTo>
                  <a:lnTo>
                    <a:pt x="4379" y="7086"/>
                  </a:lnTo>
                  <a:lnTo>
                    <a:pt x="4153" y="7132"/>
                  </a:lnTo>
                  <a:lnTo>
                    <a:pt x="3972" y="7267"/>
                  </a:lnTo>
                  <a:lnTo>
                    <a:pt x="2032" y="9163"/>
                  </a:lnTo>
                  <a:lnTo>
                    <a:pt x="2032" y="9163"/>
                  </a:lnTo>
                  <a:lnTo>
                    <a:pt x="1986" y="9208"/>
                  </a:lnTo>
                  <a:lnTo>
                    <a:pt x="1941" y="9208"/>
                  </a:lnTo>
                  <a:lnTo>
                    <a:pt x="1896" y="9163"/>
                  </a:lnTo>
                  <a:lnTo>
                    <a:pt x="1851" y="9072"/>
                  </a:lnTo>
                  <a:lnTo>
                    <a:pt x="1851" y="7312"/>
                  </a:lnTo>
                  <a:lnTo>
                    <a:pt x="1851" y="7312"/>
                  </a:lnTo>
                  <a:lnTo>
                    <a:pt x="1851" y="7222"/>
                  </a:lnTo>
                  <a:lnTo>
                    <a:pt x="1806" y="7132"/>
                  </a:lnTo>
                  <a:lnTo>
                    <a:pt x="1716" y="7086"/>
                  </a:lnTo>
                  <a:lnTo>
                    <a:pt x="1625" y="7086"/>
                  </a:lnTo>
                  <a:lnTo>
                    <a:pt x="948" y="7086"/>
                  </a:lnTo>
                  <a:lnTo>
                    <a:pt x="948" y="7086"/>
                  </a:lnTo>
                  <a:lnTo>
                    <a:pt x="768" y="7041"/>
                  </a:lnTo>
                  <a:lnTo>
                    <a:pt x="587" y="6996"/>
                  </a:lnTo>
                  <a:lnTo>
                    <a:pt x="452" y="6906"/>
                  </a:lnTo>
                  <a:lnTo>
                    <a:pt x="271" y="6816"/>
                  </a:lnTo>
                  <a:lnTo>
                    <a:pt x="181" y="6635"/>
                  </a:lnTo>
                  <a:lnTo>
                    <a:pt x="91" y="6500"/>
                  </a:lnTo>
                  <a:lnTo>
                    <a:pt x="46" y="6319"/>
                  </a:lnTo>
                  <a:lnTo>
                    <a:pt x="0" y="6139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46" y="768"/>
                  </a:lnTo>
                  <a:lnTo>
                    <a:pt x="91" y="587"/>
                  </a:lnTo>
                  <a:lnTo>
                    <a:pt x="181" y="406"/>
                  </a:lnTo>
                  <a:lnTo>
                    <a:pt x="271" y="271"/>
                  </a:lnTo>
                  <a:lnTo>
                    <a:pt x="452" y="136"/>
                  </a:lnTo>
                  <a:lnTo>
                    <a:pt x="587" y="45"/>
                  </a:lnTo>
                  <a:lnTo>
                    <a:pt x="768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376095" y="1547456"/>
              <a:ext cx="241913" cy="230541"/>
            </a:xfrm>
            <a:custGeom>
              <a:avLst/>
              <a:gdLst/>
              <a:ahLst/>
              <a:cxnLst/>
              <a:rect l="l" t="t" r="r" b="b"/>
              <a:pathLst>
                <a:path w="9615" h="9163" extrusionOk="0">
                  <a:moveTo>
                    <a:pt x="8892" y="0"/>
                  </a:moveTo>
                  <a:lnTo>
                    <a:pt x="8892" y="0"/>
                  </a:lnTo>
                  <a:lnTo>
                    <a:pt x="9028" y="91"/>
                  </a:lnTo>
                  <a:lnTo>
                    <a:pt x="9163" y="181"/>
                  </a:lnTo>
                  <a:lnTo>
                    <a:pt x="9389" y="497"/>
                  </a:lnTo>
                  <a:lnTo>
                    <a:pt x="9569" y="813"/>
                  </a:lnTo>
                  <a:lnTo>
                    <a:pt x="9614" y="948"/>
                  </a:lnTo>
                  <a:lnTo>
                    <a:pt x="9614" y="6093"/>
                  </a:lnTo>
                  <a:lnTo>
                    <a:pt x="9614" y="6093"/>
                  </a:lnTo>
                  <a:lnTo>
                    <a:pt x="9524" y="6274"/>
                  </a:lnTo>
                  <a:lnTo>
                    <a:pt x="9344" y="6590"/>
                  </a:lnTo>
                  <a:lnTo>
                    <a:pt x="9208" y="6770"/>
                  </a:lnTo>
                  <a:lnTo>
                    <a:pt x="9028" y="6906"/>
                  </a:lnTo>
                  <a:lnTo>
                    <a:pt x="8847" y="6996"/>
                  </a:lnTo>
                  <a:lnTo>
                    <a:pt x="8667" y="7041"/>
                  </a:lnTo>
                  <a:lnTo>
                    <a:pt x="4288" y="7041"/>
                  </a:lnTo>
                  <a:lnTo>
                    <a:pt x="4288" y="7041"/>
                  </a:lnTo>
                  <a:lnTo>
                    <a:pt x="4108" y="7086"/>
                  </a:lnTo>
                  <a:lnTo>
                    <a:pt x="3882" y="7222"/>
                  </a:lnTo>
                  <a:lnTo>
                    <a:pt x="1987" y="9118"/>
                  </a:lnTo>
                  <a:lnTo>
                    <a:pt x="1987" y="9118"/>
                  </a:lnTo>
                  <a:lnTo>
                    <a:pt x="1941" y="9163"/>
                  </a:lnTo>
                  <a:lnTo>
                    <a:pt x="1851" y="9163"/>
                  </a:lnTo>
                  <a:lnTo>
                    <a:pt x="1851" y="9118"/>
                  </a:lnTo>
                  <a:lnTo>
                    <a:pt x="1806" y="9072"/>
                  </a:lnTo>
                  <a:lnTo>
                    <a:pt x="1806" y="7312"/>
                  </a:lnTo>
                  <a:lnTo>
                    <a:pt x="1806" y="7312"/>
                  </a:lnTo>
                  <a:lnTo>
                    <a:pt x="1761" y="7177"/>
                  </a:lnTo>
                  <a:lnTo>
                    <a:pt x="1716" y="7132"/>
                  </a:lnTo>
                  <a:lnTo>
                    <a:pt x="1580" y="7086"/>
                  </a:lnTo>
                  <a:lnTo>
                    <a:pt x="903" y="7086"/>
                  </a:lnTo>
                  <a:lnTo>
                    <a:pt x="903" y="7086"/>
                  </a:lnTo>
                  <a:lnTo>
                    <a:pt x="768" y="6996"/>
                  </a:lnTo>
                  <a:lnTo>
                    <a:pt x="497" y="6861"/>
                  </a:lnTo>
                  <a:lnTo>
                    <a:pt x="181" y="6590"/>
                  </a:lnTo>
                  <a:lnTo>
                    <a:pt x="46" y="6455"/>
                  </a:lnTo>
                  <a:lnTo>
                    <a:pt x="1" y="6319"/>
                  </a:lnTo>
                  <a:lnTo>
                    <a:pt x="7944" y="6319"/>
                  </a:lnTo>
                  <a:lnTo>
                    <a:pt x="7944" y="6319"/>
                  </a:lnTo>
                  <a:lnTo>
                    <a:pt x="8125" y="6274"/>
                  </a:lnTo>
                  <a:lnTo>
                    <a:pt x="8305" y="6229"/>
                  </a:lnTo>
                  <a:lnTo>
                    <a:pt x="8486" y="6139"/>
                  </a:lnTo>
                  <a:lnTo>
                    <a:pt x="8621" y="6048"/>
                  </a:lnTo>
                  <a:lnTo>
                    <a:pt x="8712" y="5913"/>
                  </a:lnTo>
                  <a:lnTo>
                    <a:pt x="8802" y="5732"/>
                  </a:lnTo>
                  <a:lnTo>
                    <a:pt x="8847" y="5597"/>
                  </a:lnTo>
                  <a:lnTo>
                    <a:pt x="8892" y="5416"/>
                  </a:lnTo>
                  <a:lnTo>
                    <a:pt x="8892" y="0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427194" y="1576968"/>
              <a:ext cx="138581" cy="116994"/>
            </a:xfrm>
            <a:custGeom>
              <a:avLst/>
              <a:gdLst/>
              <a:ahLst/>
              <a:cxnLst/>
              <a:rect l="l" t="t" r="r" b="b"/>
              <a:pathLst>
                <a:path w="5508" h="4650" extrusionOk="0">
                  <a:moveTo>
                    <a:pt x="2528" y="4605"/>
                  </a:moveTo>
                  <a:lnTo>
                    <a:pt x="2528" y="4605"/>
                  </a:lnTo>
                  <a:lnTo>
                    <a:pt x="1851" y="4243"/>
                  </a:lnTo>
                  <a:lnTo>
                    <a:pt x="1445" y="3973"/>
                  </a:lnTo>
                  <a:lnTo>
                    <a:pt x="994" y="3612"/>
                  </a:lnTo>
                  <a:lnTo>
                    <a:pt x="633" y="3205"/>
                  </a:lnTo>
                  <a:lnTo>
                    <a:pt x="452" y="2935"/>
                  </a:lnTo>
                  <a:lnTo>
                    <a:pt x="317" y="2709"/>
                  </a:lnTo>
                  <a:lnTo>
                    <a:pt x="181" y="2438"/>
                  </a:lnTo>
                  <a:lnTo>
                    <a:pt x="91" y="2167"/>
                  </a:lnTo>
                  <a:lnTo>
                    <a:pt x="46" y="1896"/>
                  </a:lnTo>
                  <a:lnTo>
                    <a:pt x="1" y="1580"/>
                  </a:lnTo>
                  <a:lnTo>
                    <a:pt x="1" y="1580"/>
                  </a:lnTo>
                  <a:lnTo>
                    <a:pt x="46" y="1265"/>
                  </a:lnTo>
                  <a:lnTo>
                    <a:pt x="136" y="949"/>
                  </a:lnTo>
                  <a:lnTo>
                    <a:pt x="226" y="723"/>
                  </a:lnTo>
                  <a:lnTo>
                    <a:pt x="362" y="497"/>
                  </a:lnTo>
                  <a:lnTo>
                    <a:pt x="542" y="362"/>
                  </a:lnTo>
                  <a:lnTo>
                    <a:pt x="723" y="226"/>
                  </a:lnTo>
                  <a:lnTo>
                    <a:pt x="948" y="91"/>
                  </a:lnTo>
                  <a:lnTo>
                    <a:pt x="1129" y="46"/>
                  </a:lnTo>
                  <a:lnTo>
                    <a:pt x="1355" y="1"/>
                  </a:lnTo>
                  <a:lnTo>
                    <a:pt x="1580" y="1"/>
                  </a:lnTo>
                  <a:lnTo>
                    <a:pt x="1987" y="46"/>
                  </a:lnTo>
                  <a:lnTo>
                    <a:pt x="2212" y="91"/>
                  </a:lnTo>
                  <a:lnTo>
                    <a:pt x="2393" y="181"/>
                  </a:lnTo>
                  <a:lnTo>
                    <a:pt x="2528" y="317"/>
                  </a:lnTo>
                  <a:lnTo>
                    <a:pt x="2664" y="452"/>
                  </a:lnTo>
                  <a:lnTo>
                    <a:pt x="2664" y="452"/>
                  </a:lnTo>
                  <a:lnTo>
                    <a:pt x="2709" y="497"/>
                  </a:lnTo>
                  <a:lnTo>
                    <a:pt x="2754" y="497"/>
                  </a:lnTo>
                  <a:lnTo>
                    <a:pt x="2844" y="497"/>
                  </a:lnTo>
                  <a:lnTo>
                    <a:pt x="2889" y="452"/>
                  </a:lnTo>
                  <a:lnTo>
                    <a:pt x="2889" y="452"/>
                  </a:lnTo>
                  <a:lnTo>
                    <a:pt x="3025" y="317"/>
                  </a:lnTo>
                  <a:lnTo>
                    <a:pt x="3160" y="181"/>
                  </a:lnTo>
                  <a:lnTo>
                    <a:pt x="3341" y="91"/>
                  </a:lnTo>
                  <a:lnTo>
                    <a:pt x="3521" y="46"/>
                  </a:lnTo>
                  <a:lnTo>
                    <a:pt x="3927" y="1"/>
                  </a:lnTo>
                  <a:lnTo>
                    <a:pt x="4153" y="1"/>
                  </a:lnTo>
                  <a:lnTo>
                    <a:pt x="4379" y="46"/>
                  </a:lnTo>
                  <a:lnTo>
                    <a:pt x="4604" y="91"/>
                  </a:lnTo>
                  <a:lnTo>
                    <a:pt x="4785" y="226"/>
                  </a:lnTo>
                  <a:lnTo>
                    <a:pt x="4966" y="362"/>
                  </a:lnTo>
                  <a:lnTo>
                    <a:pt x="5146" y="497"/>
                  </a:lnTo>
                  <a:lnTo>
                    <a:pt x="5281" y="723"/>
                  </a:lnTo>
                  <a:lnTo>
                    <a:pt x="5417" y="949"/>
                  </a:lnTo>
                  <a:lnTo>
                    <a:pt x="5462" y="1265"/>
                  </a:lnTo>
                  <a:lnTo>
                    <a:pt x="5507" y="1580"/>
                  </a:lnTo>
                  <a:lnTo>
                    <a:pt x="5507" y="1580"/>
                  </a:lnTo>
                  <a:lnTo>
                    <a:pt x="5507" y="1896"/>
                  </a:lnTo>
                  <a:lnTo>
                    <a:pt x="5462" y="2167"/>
                  </a:lnTo>
                  <a:lnTo>
                    <a:pt x="5372" y="2438"/>
                  </a:lnTo>
                  <a:lnTo>
                    <a:pt x="5236" y="2709"/>
                  </a:lnTo>
                  <a:lnTo>
                    <a:pt x="5101" y="2935"/>
                  </a:lnTo>
                  <a:lnTo>
                    <a:pt x="4920" y="3205"/>
                  </a:lnTo>
                  <a:lnTo>
                    <a:pt x="4514" y="3612"/>
                  </a:lnTo>
                  <a:lnTo>
                    <a:pt x="4108" y="3973"/>
                  </a:lnTo>
                  <a:lnTo>
                    <a:pt x="3657" y="4243"/>
                  </a:lnTo>
                  <a:lnTo>
                    <a:pt x="2980" y="4605"/>
                  </a:lnTo>
                  <a:lnTo>
                    <a:pt x="2980" y="4605"/>
                  </a:lnTo>
                  <a:lnTo>
                    <a:pt x="2754" y="4650"/>
                  </a:lnTo>
                  <a:lnTo>
                    <a:pt x="2528" y="4605"/>
                  </a:lnTo>
                  <a:lnTo>
                    <a:pt x="2528" y="46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440831" y="1579258"/>
              <a:ext cx="124945" cy="114704"/>
            </a:xfrm>
            <a:custGeom>
              <a:avLst/>
              <a:gdLst/>
              <a:ahLst/>
              <a:cxnLst/>
              <a:rect l="l" t="t" r="r" b="b"/>
              <a:pathLst>
                <a:path w="4966" h="4559" extrusionOk="0">
                  <a:moveTo>
                    <a:pt x="1986" y="4514"/>
                  </a:moveTo>
                  <a:lnTo>
                    <a:pt x="1986" y="4514"/>
                  </a:lnTo>
                  <a:lnTo>
                    <a:pt x="1580" y="4333"/>
                  </a:lnTo>
                  <a:lnTo>
                    <a:pt x="1084" y="3972"/>
                  </a:lnTo>
                  <a:lnTo>
                    <a:pt x="497" y="3566"/>
                  </a:lnTo>
                  <a:lnTo>
                    <a:pt x="226" y="3295"/>
                  </a:lnTo>
                  <a:lnTo>
                    <a:pt x="0" y="2979"/>
                  </a:lnTo>
                  <a:lnTo>
                    <a:pt x="0" y="2979"/>
                  </a:lnTo>
                  <a:lnTo>
                    <a:pt x="361" y="3250"/>
                  </a:lnTo>
                  <a:lnTo>
                    <a:pt x="722" y="3475"/>
                  </a:lnTo>
                  <a:lnTo>
                    <a:pt x="1264" y="3791"/>
                  </a:lnTo>
                  <a:lnTo>
                    <a:pt x="1264" y="3791"/>
                  </a:lnTo>
                  <a:lnTo>
                    <a:pt x="1490" y="3836"/>
                  </a:lnTo>
                  <a:lnTo>
                    <a:pt x="1670" y="3791"/>
                  </a:lnTo>
                  <a:lnTo>
                    <a:pt x="1670" y="3791"/>
                  </a:lnTo>
                  <a:lnTo>
                    <a:pt x="2392" y="3385"/>
                  </a:lnTo>
                  <a:lnTo>
                    <a:pt x="2799" y="3114"/>
                  </a:lnTo>
                  <a:lnTo>
                    <a:pt x="3205" y="2753"/>
                  </a:lnTo>
                  <a:lnTo>
                    <a:pt x="3611" y="2347"/>
                  </a:lnTo>
                  <a:lnTo>
                    <a:pt x="3792" y="2121"/>
                  </a:lnTo>
                  <a:lnTo>
                    <a:pt x="3927" y="1851"/>
                  </a:lnTo>
                  <a:lnTo>
                    <a:pt x="4062" y="1625"/>
                  </a:lnTo>
                  <a:lnTo>
                    <a:pt x="4153" y="1309"/>
                  </a:lnTo>
                  <a:lnTo>
                    <a:pt x="4198" y="1038"/>
                  </a:lnTo>
                  <a:lnTo>
                    <a:pt x="4198" y="722"/>
                  </a:lnTo>
                  <a:lnTo>
                    <a:pt x="4198" y="722"/>
                  </a:lnTo>
                  <a:lnTo>
                    <a:pt x="4153" y="361"/>
                  </a:lnTo>
                  <a:lnTo>
                    <a:pt x="4062" y="0"/>
                  </a:lnTo>
                  <a:lnTo>
                    <a:pt x="4062" y="0"/>
                  </a:lnTo>
                  <a:lnTo>
                    <a:pt x="4243" y="90"/>
                  </a:lnTo>
                  <a:lnTo>
                    <a:pt x="4424" y="226"/>
                  </a:lnTo>
                  <a:lnTo>
                    <a:pt x="4559" y="361"/>
                  </a:lnTo>
                  <a:lnTo>
                    <a:pt x="4694" y="542"/>
                  </a:lnTo>
                  <a:lnTo>
                    <a:pt x="4785" y="722"/>
                  </a:lnTo>
                  <a:lnTo>
                    <a:pt x="4875" y="948"/>
                  </a:lnTo>
                  <a:lnTo>
                    <a:pt x="4920" y="1174"/>
                  </a:lnTo>
                  <a:lnTo>
                    <a:pt x="4965" y="1489"/>
                  </a:lnTo>
                  <a:lnTo>
                    <a:pt x="4965" y="1489"/>
                  </a:lnTo>
                  <a:lnTo>
                    <a:pt x="4965" y="1805"/>
                  </a:lnTo>
                  <a:lnTo>
                    <a:pt x="4920" y="2076"/>
                  </a:lnTo>
                  <a:lnTo>
                    <a:pt x="4830" y="2347"/>
                  </a:lnTo>
                  <a:lnTo>
                    <a:pt x="4694" y="2618"/>
                  </a:lnTo>
                  <a:lnTo>
                    <a:pt x="4559" y="2844"/>
                  </a:lnTo>
                  <a:lnTo>
                    <a:pt x="4378" y="3114"/>
                  </a:lnTo>
                  <a:lnTo>
                    <a:pt x="3972" y="3521"/>
                  </a:lnTo>
                  <a:lnTo>
                    <a:pt x="3566" y="3882"/>
                  </a:lnTo>
                  <a:lnTo>
                    <a:pt x="3115" y="4152"/>
                  </a:lnTo>
                  <a:lnTo>
                    <a:pt x="2438" y="4514"/>
                  </a:lnTo>
                  <a:lnTo>
                    <a:pt x="2438" y="4514"/>
                  </a:lnTo>
                  <a:lnTo>
                    <a:pt x="2212" y="4559"/>
                  </a:lnTo>
                  <a:lnTo>
                    <a:pt x="1986" y="4514"/>
                  </a:lnTo>
                  <a:lnTo>
                    <a:pt x="1986" y="4514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510095" y="1770017"/>
              <a:ext cx="29563" cy="60208"/>
            </a:xfrm>
            <a:custGeom>
              <a:avLst/>
              <a:gdLst/>
              <a:ahLst/>
              <a:cxnLst/>
              <a:rect l="l" t="t" r="r" b="b"/>
              <a:pathLst>
                <a:path w="1175" h="2393" extrusionOk="0">
                  <a:moveTo>
                    <a:pt x="407" y="317"/>
                  </a:moveTo>
                  <a:lnTo>
                    <a:pt x="407" y="317"/>
                  </a:lnTo>
                  <a:lnTo>
                    <a:pt x="362" y="858"/>
                  </a:lnTo>
                  <a:lnTo>
                    <a:pt x="271" y="1400"/>
                  </a:lnTo>
                  <a:lnTo>
                    <a:pt x="181" y="1896"/>
                  </a:lnTo>
                  <a:lnTo>
                    <a:pt x="1" y="2393"/>
                  </a:lnTo>
                  <a:lnTo>
                    <a:pt x="993" y="2393"/>
                  </a:lnTo>
                  <a:lnTo>
                    <a:pt x="993" y="2393"/>
                  </a:lnTo>
                  <a:lnTo>
                    <a:pt x="1129" y="1761"/>
                  </a:lnTo>
                  <a:lnTo>
                    <a:pt x="1174" y="1039"/>
                  </a:lnTo>
                  <a:lnTo>
                    <a:pt x="1174" y="1039"/>
                  </a:lnTo>
                  <a:lnTo>
                    <a:pt x="1129" y="542"/>
                  </a:lnTo>
                  <a:lnTo>
                    <a:pt x="1039" y="1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7" y="317"/>
                  </a:lnTo>
                  <a:lnTo>
                    <a:pt x="407" y="31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259129" y="1540638"/>
              <a:ext cx="365701" cy="399742"/>
            </a:xfrm>
            <a:custGeom>
              <a:avLst/>
              <a:gdLst/>
              <a:ahLst/>
              <a:cxnLst/>
              <a:rect l="l" t="t" r="r" b="b"/>
              <a:pathLst>
                <a:path w="14535" h="15888" extrusionOk="0">
                  <a:moveTo>
                    <a:pt x="4424" y="5146"/>
                  </a:moveTo>
                  <a:lnTo>
                    <a:pt x="4424" y="6094"/>
                  </a:lnTo>
                  <a:lnTo>
                    <a:pt x="4018" y="5778"/>
                  </a:lnTo>
                  <a:lnTo>
                    <a:pt x="3702" y="5371"/>
                  </a:lnTo>
                  <a:lnTo>
                    <a:pt x="4018" y="5236"/>
                  </a:lnTo>
                  <a:lnTo>
                    <a:pt x="4424" y="5146"/>
                  </a:lnTo>
                  <a:close/>
                  <a:moveTo>
                    <a:pt x="7944" y="1219"/>
                  </a:moveTo>
                  <a:lnTo>
                    <a:pt x="7764" y="1264"/>
                  </a:lnTo>
                  <a:lnTo>
                    <a:pt x="7538" y="1309"/>
                  </a:lnTo>
                  <a:lnTo>
                    <a:pt x="7313" y="1445"/>
                  </a:lnTo>
                  <a:lnTo>
                    <a:pt x="7132" y="1535"/>
                  </a:lnTo>
                  <a:lnTo>
                    <a:pt x="6861" y="1806"/>
                  </a:lnTo>
                  <a:lnTo>
                    <a:pt x="6681" y="2122"/>
                  </a:lnTo>
                  <a:lnTo>
                    <a:pt x="6545" y="2528"/>
                  </a:lnTo>
                  <a:lnTo>
                    <a:pt x="6455" y="3024"/>
                  </a:lnTo>
                  <a:lnTo>
                    <a:pt x="6500" y="3386"/>
                  </a:lnTo>
                  <a:lnTo>
                    <a:pt x="6590" y="3792"/>
                  </a:lnTo>
                  <a:lnTo>
                    <a:pt x="6726" y="4108"/>
                  </a:lnTo>
                  <a:lnTo>
                    <a:pt x="6906" y="4469"/>
                  </a:lnTo>
                  <a:lnTo>
                    <a:pt x="7087" y="4740"/>
                  </a:lnTo>
                  <a:lnTo>
                    <a:pt x="7358" y="5010"/>
                  </a:lnTo>
                  <a:lnTo>
                    <a:pt x="7628" y="5281"/>
                  </a:lnTo>
                  <a:lnTo>
                    <a:pt x="7899" y="5507"/>
                  </a:lnTo>
                  <a:lnTo>
                    <a:pt x="8396" y="5868"/>
                  </a:lnTo>
                  <a:lnTo>
                    <a:pt x="8892" y="6139"/>
                  </a:lnTo>
                  <a:lnTo>
                    <a:pt x="9344" y="6364"/>
                  </a:lnTo>
                  <a:lnTo>
                    <a:pt x="9524" y="6364"/>
                  </a:lnTo>
                  <a:lnTo>
                    <a:pt x="10021" y="6139"/>
                  </a:lnTo>
                  <a:lnTo>
                    <a:pt x="10472" y="5868"/>
                  </a:lnTo>
                  <a:lnTo>
                    <a:pt x="11014" y="5507"/>
                  </a:lnTo>
                  <a:lnTo>
                    <a:pt x="11104" y="5417"/>
                  </a:lnTo>
                  <a:lnTo>
                    <a:pt x="11104" y="5326"/>
                  </a:lnTo>
                  <a:lnTo>
                    <a:pt x="11104" y="5236"/>
                  </a:lnTo>
                  <a:lnTo>
                    <a:pt x="11059" y="5146"/>
                  </a:lnTo>
                  <a:lnTo>
                    <a:pt x="11014" y="5101"/>
                  </a:lnTo>
                  <a:lnTo>
                    <a:pt x="10923" y="5056"/>
                  </a:lnTo>
                  <a:lnTo>
                    <a:pt x="10833" y="5101"/>
                  </a:lnTo>
                  <a:lnTo>
                    <a:pt x="10743" y="5101"/>
                  </a:lnTo>
                  <a:lnTo>
                    <a:pt x="10337" y="5417"/>
                  </a:lnTo>
                  <a:lnTo>
                    <a:pt x="9976" y="5642"/>
                  </a:lnTo>
                  <a:lnTo>
                    <a:pt x="9434" y="5913"/>
                  </a:lnTo>
                  <a:lnTo>
                    <a:pt x="8847" y="5597"/>
                  </a:lnTo>
                  <a:lnTo>
                    <a:pt x="8441" y="5326"/>
                  </a:lnTo>
                  <a:lnTo>
                    <a:pt x="7990" y="5010"/>
                  </a:lnTo>
                  <a:lnTo>
                    <a:pt x="7583" y="4604"/>
                  </a:lnTo>
                  <a:lnTo>
                    <a:pt x="7403" y="4379"/>
                  </a:lnTo>
                  <a:lnTo>
                    <a:pt x="7222" y="4153"/>
                  </a:lnTo>
                  <a:lnTo>
                    <a:pt x="7087" y="3882"/>
                  </a:lnTo>
                  <a:lnTo>
                    <a:pt x="6997" y="3611"/>
                  </a:lnTo>
                  <a:lnTo>
                    <a:pt x="6951" y="3340"/>
                  </a:lnTo>
                  <a:lnTo>
                    <a:pt x="6951" y="3024"/>
                  </a:lnTo>
                  <a:lnTo>
                    <a:pt x="6997" y="2663"/>
                  </a:lnTo>
                  <a:lnTo>
                    <a:pt x="7087" y="2347"/>
                  </a:lnTo>
                  <a:lnTo>
                    <a:pt x="7222" y="2122"/>
                  </a:lnTo>
                  <a:lnTo>
                    <a:pt x="7448" y="1941"/>
                  </a:lnTo>
                  <a:lnTo>
                    <a:pt x="7719" y="1761"/>
                  </a:lnTo>
                  <a:lnTo>
                    <a:pt x="8035" y="1670"/>
                  </a:lnTo>
                  <a:lnTo>
                    <a:pt x="8351" y="1670"/>
                  </a:lnTo>
                  <a:lnTo>
                    <a:pt x="8667" y="1716"/>
                  </a:lnTo>
                  <a:lnTo>
                    <a:pt x="8847" y="1806"/>
                  </a:lnTo>
                  <a:lnTo>
                    <a:pt x="9028" y="1896"/>
                  </a:lnTo>
                  <a:lnTo>
                    <a:pt x="9163" y="2032"/>
                  </a:lnTo>
                  <a:lnTo>
                    <a:pt x="9208" y="2167"/>
                  </a:lnTo>
                  <a:lnTo>
                    <a:pt x="9253" y="2257"/>
                  </a:lnTo>
                  <a:lnTo>
                    <a:pt x="9344" y="2302"/>
                  </a:lnTo>
                  <a:lnTo>
                    <a:pt x="9524" y="2302"/>
                  </a:lnTo>
                  <a:lnTo>
                    <a:pt x="9614" y="2257"/>
                  </a:lnTo>
                  <a:lnTo>
                    <a:pt x="9660" y="2167"/>
                  </a:lnTo>
                  <a:lnTo>
                    <a:pt x="9750" y="2032"/>
                  </a:lnTo>
                  <a:lnTo>
                    <a:pt x="9885" y="1896"/>
                  </a:lnTo>
                  <a:lnTo>
                    <a:pt x="10021" y="1806"/>
                  </a:lnTo>
                  <a:lnTo>
                    <a:pt x="10201" y="1716"/>
                  </a:lnTo>
                  <a:lnTo>
                    <a:pt x="10517" y="1670"/>
                  </a:lnTo>
                  <a:lnTo>
                    <a:pt x="10878" y="1670"/>
                  </a:lnTo>
                  <a:lnTo>
                    <a:pt x="11194" y="1761"/>
                  </a:lnTo>
                  <a:lnTo>
                    <a:pt x="11465" y="1941"/>
                  </a:lnTo>
                  <a:lnTo>
                    <a:pt x="11646" y="2122"/>
                  </a:lnTo>
                  <a:lnTo>
                    <a:pt x="11826" y="2347"/>
                  </a:lnTo>
                  <a:lnTo>
                    <a:pt x="11916" y="2663"/>
                  </a:lnTo>
                  <a:lnTo>
                    <a:pt x="11961" y="3024"/>
                  </a:lnTo>
                  <a:lnTo>
                    <a:pt x="11916" y="3431"/>
                  </a:lnTo>
                  <a:lnTo>
                    <a:pt x="11826" y="3792"/>
                  </a:lnTo>
                  <a:lnTo>
                    <a:pt x="11691" y="4108"/>
                  </a:lnTo>
                  <a:lnTo>
                    <a:pt x="11465" y="4424"/>
                  </a:lnTo>
                  <a:lnTo>
                    <a:pt x="11420" y="4514"/>
                  </a:lnTo>
                  <a:lnTo>
                    <a:pt x="11420" y="4604"/>
                  </a:lnTo>
                  <a:lnTo>
                    <a:pt x="11420" y="4694"/>
                  </a:lnTo>
                  <a:lnTo>
                    <a:pt x="11510" y="4740"/>
                  </a:lnTo>
                  <a:lnTo>
                    <a:pt x="11555" y="4785"/>
                  </a:lnTo>
                  <a:lnTo>
                    <a:pt x="11736" y="4785"/>
                  </a:lnTo>
                  <a:lnTo>
                    <a:pt x="11826" y="4694"/>
                  </a:lnTo>
                  <a:lnTo>
                    <a:pt x="12052" y="4333"/>
                  </a:lnTo>
                  <a:lnTo>
                    <a:pt x="12277" y="3927"/>
                  </a:lnTo>
                  <a:lnTo>
                    <a:pt x="12368" y="3476"/>
                  </a:lnTo>
                  <a:lnTo>
                    <a:pt x="12413" y="3024"/>
                  </a:lnTo>
                  <a:lnTo>
                    <a:pt x="12368" y="2528"/>
                  </a:lnTo>
                  <a:lnTo>
                    <a:pt x="12232" y="2122"/>
                  </a:lnTo>
                  <a:lnTo>
                    <a:pt x="12007" y="1806"/>
                  </a:lnTo>
                  <a:lnTo>
                    <a:pt x="11736" y="1535"/>
                  </a:lnTo>
                  <a:lnTo>
                    <a:pt x="11555" y="1445"/>
                  </a:lnTo>
                  <a:lnTo>
                    <a:pt x="11330" y="1309"/>
                  </a:lnTo>
                  <a:lnTo>
                    <a:pt x="11149" y="1264"/>
                  </a:lnTo>
                  <a:lnTo>
                    <a:pt x="10923" y="1219"/>
                  </a:lnTo>
                  <a:lnTo>
                    <a:pt x="10517" y="1219"/>
                  </a:lnTo>
                  <a:lnTo>
                    <a:pt x="10111" y="1264"/>
                  </a:lnTo>
                  <a:lnTo>
                    <a:pt x="9750" y="1445"/>
                  </a:lnTo>
                  <a:lnTo>
                    <a:pt x="9434" y="1670"/>
                  </a:lnTo>
                  <a:lnTo>
                    <a:pt x="9163" y="1445"/>
                  </a:lnTo>
                  <a:lnTo>
                    <a:pt x="8802" y="1264"/>
                  </a:lnTo>
                  <a:lnTo>
                    <a:pt x="8396" y="1219"/>
                  </a:lnTo>
                  <a:close/>
                  <a:moveTo>
                    <a:pt x="13451" y="497"/>
                  </a:moveTo>
                  <a:lnTo>
                    <a:pt x="13586" y="542"/>
                  </a:lnTo>
                  <a:lnTo>
                    <a:pt x="13812" y="677"/>
                  </a:lnTo>
                  <a:lnTo>
                    <a:pt x="13947" y="903"/>
                  </a:lnTo>
                  <a:lnTo>
                    <a:pt x="13993" y="1039"/>
                  </a:lnTo>
                  <a:lnTo>
                    <a:pt x="14038" y="1174"/>
                  </a:lnTo>
                  <a:lnTo>
                    <a:pt x="14038" y="6364"/>
                  </a:lnTo>
                  <a:lnTo>
                    <a:pt x="13993" y="6545"/>
                  </a:lnTo>
                  <a:lnTo>
                    <a:pt x="13947" y="6680"/>
                  </a:lnTo>
                  <a:lnTo>
                    <a:pt x="13812" y="6906"/>
                  </a:lnTo>
                  <a:lnTo>
                    <a:pt x="13586" y="7041"/>
                  </a:lnTo>
                  <a:lnTo>
                    <a:pt x="13451" y="7087"/>
                  </a:lnTo>
                  <a:lnTo>
                    <a:pt x="8712" y="7087"/>
                  </a:lnTo>
                  <a:lnTo>
                    <a:pt x="8621" y="7132"/>
                  </a:lnTo>
                  <a:lnTo>
                    <a:pt x="8531" y="7177"/>
                  </a:lnTo>
                  <a:lnTo>
                    <a:pt x="6681" y="9027"/>
                  </a:lnTo>
                  <a:lnTo>
                    <a:pt x="6681" y="7312"/>
                  </a:lnTo>
                  <a:lnTo>
                    <a:pt x="6681" y="7222"/>
                  </a:lnTo>
                  <a:lnTo>
                    <a:pt x="6636" y="7177"/>
                  </a:lnTo>
                  <a:lnTo>
                    <a:pt x="6545" y="7132"/>
                  </a:lnTo>
                  <a:lnTo>
                    <a:pt x="6455" y="7087"/>
                  </a:lnTo>
                  <a:lnTo>
                    <a:pt x="5417" y="7087"/>
                  </a:lnTo>
                  <a:lnTo>
                    <a:pt x="5281" y="7041"/>
                  </a:lnTo>
                  <a:lnTo>
                    <a:pt x="5056" y="6906"/>
                  </a:lnTo>
                  <a:lnTo>
                    <a:pt x="4875" y="6680"/>
                  </a:lnTo>
                  <a:lnTo>
                    <a:pt x="4830" y="6545"/>
                  </a:lnTo>
                  <a:lnTo>
                    <a:pt x="4830" y="6364"/>
                  </a:lnTo>
                  <a:lnTo>
                    <a:pt x="4830" y="1174"/>
                  </a:lnTo>
                  <a:lnTo>
                    <a:pt x="4830" y="1039"/>
                  </a:lnTo>
                  <a:lnTo>
                    <a:pt x="4875" y="903"/>
                  </a:lnTo>
                  <a:lnTo>
                    <a:pt x="5056" y="677"/>
                  </a:lnTo>
                  <a:lnTo>
                    <a:pt x="5281" y="542"/>
                  </a:lnTo>
                  <a:lnTo>
                    <a:pt x="5417" y="497"/>
                  </a:lnTo>
                  <a:close/>
                  <a:moveTo>
                    <a:pt x="3250" y="5597"/>
                  </a:moveTo>
                  <a:lnTo>
                    <a:pt x="3476" y="5868"/>
                  </a:lnTo>
                  <a:lnTo>
                    <a:pt x="3702" y="6139"/>
                  </a:lnTo>
                  <a:lnTo>
                    <a:pt x="4063" y="6410"/>
                  </a:lnTo>
                  <a:lnTo>
                    <a:pt x="4424" y="6680"/>
                  </a:lnTo>
                  <a:lnTo>
                    <a:pt x="4559" y="6951"/>
                  </a:lnTo>
                  <a:lnTo>
                    <a:pt x="4740" y="7222"/>
                  </a:lnTo>
                  <a:lnTo>
                    <a:pt x="4920" y="7357"/>
                  </a:lnTo>
                  <a:lnTo>
                    <a:pt x="5101" y="7493"/>
                  </a:lnTo>
                  <a:lnTo>
                    <a:pt x="5327" y="7538"/>
                  </a:lnTo>
                  <a:lnTo>
                    <a:pt x="5552" y="7583"/>
                  </a:lnTo>
                  <a:lnTo>
                    <a:pt x="6229" y="7583"/>
                  </a:lnTo>
                  <a:lnTo>
                    <a:pt x="6229" y="9569"/>
                  </a:lnTo>
                  <a:lnTo>
                    <a:pt x="6229" y="9659"/>
                  </a:lnTo>
                  <a:lnTo>
                    <a:pt x="6274" y="9704"/>
                  </a:lnTo>
                  <a:lnTo>
                    <a:pt x="6365" y="9795"/>
                  </a:lnTo>
                  <a:lnTo>
                    <a:pt x="6455" y="9795"/>
                  </a:lnTo>
                  <a:lnTo>
                    <a:pt x="6545" y="9750"/>
                  </a:lnTo>
                  <a:lnTo>
                    <a:pt x="6636" y="9704"/>
                  </a:lnTo>
                  <a:lnTo>
                    <a:pt x="8802" y="7583"/>
                  </a:lnTo>
                  <a:lnTo>
                    <a:pt x="10201" y="7583"/>
                  </a:lnTo>
                  <a:lnTo>
                    <a:pt x="10472" y="8125"/>
                  </a:lnTo>
                  <a:lnTo>
                    <a:pt x="10698" y="8757"/>
                  </a:lnTo>
                  <a:lnTo>
                    <a:pt x="10743" y="8937"/>
                  </a:lnTo>
                  <a:lnTo>
                    <a:pt x="9976" y="8937"/>
                  </a:lnTo>
                  <a:lnTo>
                    <a:pt x="9885" y="8982"/>
                  </a:lnTo>
                  <a:lnTo>
                    <a:pt x="9840" y="9073"/>
                  </a:lnTo>
                  <a:lnTo>
                    <a:pt x="9840" y="9163"/>
                  </a:lnTo>
                  <a:lnTo>
                    <a:pt x="9840" y="9253"/>
                  </a:lnTo>
                  <a:lnTo>
                    <a:pt x="9930" y="9343"/>
                  </a:lnTo>
                  <a:lnTo>
                    <a:pt x="9976" y="9389"/>
                  </a:lnTo>
                  <a:lnTo>
                    <a:pt x="10833" y="9389"/>
                  </a:lnTo>
                  <a:lnTo>
                    <a:pt x="10878" y="9795"/>
                  </a:lnTo>
                  <a:lnTo>
                    <a:pt x="10878" y="10201"/>
                  </a:lnTo>
                  <a:lnTo>
                    <a:pt x="10878" y="10743"/>
                  </a:lnTo>
                  <a:lnTo>
                    <a:pt x="10788" y="11284"/>
                  </a:lnTo>
                  <a:lnTo>
                    <a:pt x="8667" y="11284"/>
                  </a:lnTo>
                  <a:lnTo>
                    <a:pt x="8486" y="11239"/>
                  </a:lnTo>
                  <a:lnTo>
                    <a:pt x="8306" y="11149"/>
                  </a:lnTo>
                  <a:lnTo>
                    <a:pt x="8170" y="11013"/>
                  </a:lnTo>
                  <a:lnTo>
                    <a:pt x="8080" y="10878"/>
                  </a:lnTo>
                  <a:lnTo>
                    <a:pt x="7990" y="10697"/>
                  </a:lnTo>
                  <a:lnTo>
                    <a:pt x="7899" y="10517"/>
                  </a:lnTo>
                  <a:lnTo>
                    <a:pt x="7899" y="10336"/>
                  </a:lnTo>
                  <a:lnTo>
                    <a:pt x="7899" y="10156"/>
                  </a:lnTo>
                  <a:lnTo>
                    <a:pt x="7990" y="9975"/>
                  </a:lnTo>
                  <a:lnTo>
                    <a:pt x="8080" y="9795"/>
                  </a:lnTo>
                  <a:lnTo>
                    <a:pt x="8170" y="9659"/>
                  </a:lnTo>
                  <a:lnTo>
                    <a:pt x="8306" y="9569"/>
                  </a:lnTo>
                  <a:lnTo>
                    <a:pt x="8486" y="9479"/>
                  </a:lnTo>
                  <a:lnTo>
                    <a:pt x="8667" y="9389"/>
                  </a:lnTo>
                  <a:lnTo>
                    <a:pt x="9118" y="9389"/>
                  </a:lnTo>
                  <a:lnTo>
                    <a:pt x="9163" y="9298"/>
                  </a:lnTo>
                  <a:lnTo>
                    <a:pt x="9208" y="9208"/>
                  </a:lnTo>
                  <a:lnTo>
                    <a:pt x="9253" y="9118"/>
                  </a:lnTo>
                  <a:lnTo>
                    <a:pt x="9208" y="9027"/>
                  </a:lnTo>
                  <a:lnTo>
                    <a:pt x="9163" y="8982"/>
                  </a:lnTo>
                  <a:lnTo>
                    <a:pt x="9073" y="8937"/>
                  </a:lnTo>
                  <a:lnTo>
                    <a:pt x="8576" y="8937"/>
                  </a:lnTo>
                  <a:lnTo>
                    <a:pt x="8306" y="9027"/>
                  </a:lnTo>
                  <a:lnTo>
                    <a:pt x="8080" y="9163"/>
                  </a:lnTo>
                  <a:lnTo>
                    <a:pt x="7854" y="9343"/>
                  </a:lnTo>
                  <a:lnTo>
                    <a:pt x="7674" y="9569"/>
                  </a:lnTo>
                  <a:lnTo>
                    <a:pt x="7538" y="9795"/>
                  </a:lnTo>
                  <a:lnTo>
                    <a:pt x="7448" y="10066"/>
                  </a:lnTo>
                  <a:lnTo>
                    <a:pt x="7448" y="10336"/>
                  </a:lnTo>
                  <a:lnTo>
                    <a:pt x="7448" y="10652"/>
                  </a:lnTo>
                  <a:lnTo>
                    <a:pt x="7538" y="10878"/>
                  </a:lnTo>
                  <a:lnTo>
                    <a:pt x="7674" y="11149"/>
                  </a:lnTo>
                  <a:lnTo>
                    <a:pt x="7854" y="11329"/>
                  </a:lnTo>
                  <a:lnTo>
                    <a:pt x="8080" y="11510"/>
                  </a:lnTo>
                  <a:lnTo>
                    <a:pt x="8306" y="11645"/>
                  </a:lnTo>
                  <a:lnTo>
                    <a:pt x="8576" y="11736"/>
                  </a:lnTo>
                  <a:lnTo>
                    <a:pt x="8847" y="11781"/>
                  </a:lnTo>
                  <a:lnTo>
                    <a:pt x="10653" y="11781"/>
                  </a:lnTo>
                  <a:lnTo>
                    <a:pt x="10427" y="12367"/>
                  </a:lnTo>
                  <a:lnTo>
                    <a:pt x="10111" y="12909"/>
                  </a:lnTo>
                  <a:lnTo>
                    <a:pt x="9795" y="13406"/>
                  </a:lnTo>
                  <a:lnTo>
                    <a:pt x="9344" y="13857"/>
                  </a:lnTo>
                  <a:lnTo>
                    <a:pt x="8983" y="14218"/>
                  </a:lnTo>
                  <a:lnTo>
                    <a:pt x="8576" y="14489"/>
                  </a:lnTo>
                  <a:lnTo>
                    <a:pt x="8170" y="14760"/>
                  </a:lnTo>
                  <a:lnTo>
                    <a:pt x="7719" y="14985"/>
                  </a:lnTo>
                  <a:lnTo>
                    <a:pt x="7222" y="15166"/>
                  </a:lnTo>
                  <a:lnTo>
                    <a:pt x="6726" y="15301"/>
                  </a:lnTo>
                  <a:lnTo>
                    <a:pt x="6229" y="15346"/>
                  </a:lnTo>
                  <a:lnTo>
                    <a:pt x="5688" y="15391"/>
                  </a:lnTo>
                  <a:lnTo>
                    <a:pt x="5191" y="15391"/>
                  </a:lnTo>
                  <a:lnTo>
                    <a:pt x="4695" y="15301"/>
                  </a:lnTo>
                  <a:lnTo>
                    <a:pt x="4243" y="15211"/>
                  </a:lnTo>
                  <a:lnTo>
                    <a:pt x="3792" y="15030"/>
                  </a:lnTo>
                  <a:lnTo>
                    <a:pt x="3341" y="14850"/>
                  </a:lnTo>
                  <a:lnTo>
                    <a:pt x="2934" y="14624"/>
                  </a:lnTo>
                  <a:lnTo>
                    <a:pt x="2573" y="14353"/>
                  </a:lnTo>
                  <a:lnTo>
                    <a:pt x="2212" y="14037"/>
                  </a:lnTo>
                  <a:lnTo>
                    <a:pt x="5146" y="14037"/>
                  </a:lnTo>
                  <a:lnTo>
                    <a:pt x="5372" y="13947"/>
                  </a:lnTo>
                  <a:lnTo>
                    <a:pt x="5552" y="13857"/>
                  </a:lnTo>
                  <a:lnTo>
                    <a:pt x="5733" y="13721"/>
                  </a:lnTo>
                  <a:lnTo>
                    <a:pt x="5868" y="13586"/>
                  </a:lnTo>
                  <a:lnTo>
                    <a:pt x="5958" y="13360"/>
                  </a:lnTo>
                  <a:lnTo>
                    <a:pt x="6049" y="13180"/>
                  </a:lnTo>
                  <a:lnTo>
                    <a:pt x="6049" y="12954"/>
                  </a:lnTo>
                  <a:lnTo>
                    <a:pt x="6049" y="12728"/>
                  </a:lnTo>
                  <a:lnTo>
                    <a:pt x="5958" y="12503"/>
                  </a:lnTo>
                  <a:lnTo>
                    <a:pt x="5868" y="12322"/>
                  </a:lnTo>
                  <a:lnTo>
                    <a:pt x="5733" y="12142"/>
                  </a:lnTo>
                  <a:lnTo>
                    <a:pt x="5552" y="12006"/>
                  </a:lnTo>
                  <a:lnTo>
                    <a:pt x="5372" y="11916"/>
                  </a:lnTo>
                  <a:lnTo>
                    <a:pt x="5146" y="11871"/>
                  </a:lnTo>
                  <a:lnTo>
                    <a:pt x="4920" y="11826"/>
                  </a:lnTo>
                  <a:lnTo>
                    <a:pt x="4650" y="11826"/>
                  </a:lnTo>
                  <a:lnTo>
                    <a:pt x="4559" y="11871"/>
                  </a:lnTo>
                  <a:lnTo>
                    <a:pt x="4469" y="11916"/>
                  </a:lnTo>
                  <a:lnTo>
                    <a:pt x="4424" y="12006"/>
                  </a:lnTo>
                  <a:lnTo>
                    <a:pt x="4424" y="12097"/>
                  </a:lnTo>
                  <a:lnTo>
                    <a:pt x="4424" y="12187"/>
                  </a:lnTo>
                  <a:lnTo>
                    <a:pt x="4469" y="12232"/>
                  </a:lnTo>
                  <a:lnTo>
                    <a:pt x="4559" y="12277"/>
                  </a:lnTo>
                  <a:lnTo>
                    <a:pt x="4920" y="12277"/>
                  </a:lnTo>
                  <a:lnTo>
                    <a:pt x="5191" y="12367"/>
                  </a:lnTo>
                  <a:lnTo>
                    <a:pt x="5417" y="12503"/>
                  </a:lnTo>
                  <a:lnTo>
                    <a:pt x="5552" y="12683"/>
                  </a:lnTo>
                  <a:lnTo>
                    <a:pt x="5597" y="12954"/>
                  </a:lnTo>
                  <a:lnTo>
                    <a:pt x="5552" y="13180"/>
                  </a:lnTo>
                  <a:lnTo>
                    <a:pt x="5417" y="13406"/>
                  </a:lnTo>
                  <a:lnTo>
                    <a:pt x="5191" y="13541"/>
                  </a:lnTo>
                  <a:lnTo>
                    <a:pt x="4920" y="13586"/>
                  </a:lnTo>
                  <a:lnTo>
                    <a:pt x="1761" y="13586"/>
                  </a:lnTo>
                  <a:lnTo>
                    <a:pt x="1445" y="13225"/>
                  </a:lnTo>
                  <a:lnTo>
                    <a:pt x="1219" y="12864"/>
                  </a:lnTo>
                  <a:lnTo>
                    <a:pt x="994" y="12458"/>
                  </a:lnTo>
                  <a:lnTo>
                    <a:pt x="813" y="12051"/>
                  </a:lnTo>
                  <a:lnTo>
                    <a:pt x="678" y="11600"/>
                  </a:lnTo>
                  <a:lnTo>
                    <a:pt x="542" y="11149"/>
                  </a:lnTo>
                  <a:lnTo>
                    <a:pt x="497" y="10652"/>
                  </a:lnTo>
                  <a:lnTo>
                    <a:pt x="497" y="10201"/>
                  </a:lnTo>
                  <a:lnTo>
                    <a:pt x="542" y="9479"/>
                  </a:lnTo>
                  <a:lnTo>
                    <a:pt x="678" y="8802"/>
                  </a:lnTo>
                  <a:lnTo>
                    <a:pt x="3566" y="8802"/>
                  </a:lnTo>
                  <a:lnTo>
                    <a:pt x="3792" y="8847"/>
                  </a:lnTo>
                  <a:lnTo>
                    <a:pt x="4018" y="8982"/>
                  </a:lnTo>
                  <a:lnTo>
                    <a:pt x="4153" y="9208"/>
                  </a:lnTo>
                  <a:lnTo>
                    <a:pt x="4198" y="9434"/>
                  </a:lnTo>
                  <a:lnTo>
                    <a:pt x="4153" y="9704"/>
                  </a:lnTo>
                  <a:lnTo>
                    <a:pt x="4018" y="9885"/>
                  </a:lnTo>
                  <a:lnTo>
                    <a:pt x="3792" y="10066"/>
                  </a:lnTo>
                  <a:lnTo>
                    <a:pt x="3566" y="10111"/>
                  </a:lnTo>
                  <a:lnTo>
                    <a:pt x="3070" y="10111"/>
                  </a:lnTo>
                  <a:lnTo>
                    <a:pt x="2844" y="10201"/>
                  </a:lnTo>
                  <a:lnTo>
                    <a:pt x="2664" y="10291"/>
                  </a:lnTo>
                  <a:lnTo>
                    <a:pt x="2483" y="10427"/>
                  </a:lnTo>
                  <a:lnTo>
                    <a:pt x="2348" y="10607"/>
                  </a:lnTo>
                  <a:lnTo>
                    <a:pt x="2257" y="10788"/>
                  </a:lnTo>
                  <a:lnTo>
                    <a:pt x="2167" y="10968"/>
                  </a:lnTo>
                  <a:lnTo>
                    <a:pt x="2167" y="11194"/>
                  </a:lnTo>
                  <a:lnTo>
                    <a:pt x="2167" y="11420"/>
                  </a:lnTo>
                  <a:lnTo>
                    <a:pt x="2257" y="11645"/>
                  </a:lnTo>
                  <a:lnTo>
                    <a:pt x="2348" y="11826"/>
                  </a:lnTo>
                  <a:lnTo>
                    <a:pt x="2483" y="12006"/>
                  </a:lnTo>
                  <a:lnTo>
                    <a:pt x="2664" y="12142"/>
                  </a:lnTo>
                  <a:lnTo>
                    <a:pt x="2844" y="12232"/>
                  </a:lnTo>
                  <a:lnTo>
                    <a:pt x="3070" y="12322"/>
                  </a:lnTo>
                  <a:lnTo>
                    <a:pt x="3657" y="12322"/>
                  </a:lnTo>
                  <a:lnTo>
                    <a:pt x="3747" y="12277"/>
                  </a:lnTo>
                  <a:lnTo>
                    <a:pt x="3792" y="12187"/>
                  </a:lnTo>
                  <a:lnTo>
                    <a:pt x="3837" y="12142"/>
                  </a:lnTo>
                  <a:lnTo>
                    <a:pt x="3792" y="12006"/>
                  </a:lnTo>
                  <a:lnTo>
                    <a:pt x="3747" y="11916"/>
                  </a:lnTo>
                  <a:lnTo>
                    <a:pt x="3702" y="11871"/>
                  </a:lnTo>
                  <a:lnTo>
                    <a:pt x="3296" y="11871"/>
                  </a:lnTo>
                  <a:lnTo>
                    <a:pt x="3025" y="11826"/>
                  </a:lnTo>
                  <a:lnTo>
                    <a:pt x="2799" y="11690"/>
                  </a:lnTo>
                  <a:lnTo>
                    <a:pt x="2664" y="11465"/>
                  </a:lnTo>
                  <a:lnTo>
                    <a:pt x="2618" y="11194"/>
                  </a:lnTo>
                  <a:lnTo>
                    <a:pt x="2664" y="10968"/>
                  </a:lnTo>
                  <a:lnTo>
                    <a:pt x="2799" y="10743"/>
                  </a:lnTo>
                  <a:lnTo>
                    <a:pt x="3025" y="10607"/>
                  </a:lnTo>
                  <a:lnTo>
                    <a:pt x="3296" y="10562"/>
                  </a:lnTo>
                  <a:lnTo>
                    <a:pt x="3792" y="10562"/>
                  </a:lnTo>
                  <a:lnTo>
                    <a:pt x="3973" y="10472"/>
                  </a:lnTo>
                  <a:lnTo>
                    <a:pt x="4153" y="10381"/>
                  </a:lnTo>
                  <a:lnTo>
                    <a:pt x="4334" y="10246"/>
                  </a:lnTo>
                  <a:lnTo>
                    <a:pt x="4469" y="10066"/>
                  </a:lnTo>
                  <a:lnTo>
                    <a:pt x="4559" y="9885"/>
                  </a:lnTo>
                  <a:lnTo>
                    <a:pt x="4650" y="9659"/>
                  </a:lnTo>
                  <a:lnTo>
                    <a:pt x="4650" y="9434"/>
                  </a:lnTo>
                  <a:lnTo>
                    <a:pt x="4650" y="9208"/>
                  </a:lnTo>
                  <a:lnTo>
                    <a:pt x="4559" y="9027"/>
                  </a:lnTo>
                  <a:lnTo>
                    <a:pt x="4469" y="8847"/>
                  </a:lnTo>
                  <a:lnTo>
                    <a:pt x="4334" y="8666"/>
                  </a:lnTo>
                  <a:lnTo>
                    <a:pt x="4153" y="8531"/>
                  </a:lnTo>
                  <a:lnTo>
                    <a:pt x="3973" y="8441"/>
                  </a:lnTo>
                  <a:lnTo>
                    <a:pt x="3792" y="8350"/>
                  </a:lnTo>
                  <a:lnTo>
                    <a:pt x="858" y="8350"/>
                  </a:lnTo>
                  <a:lnTo>
                    <a:pt x="1039" y="7944"/>
                  </a:lnTo>
                  <a:lnTo>
                    <a:pt x="1219" y="7583"/>
                  </a:lnTo>
                  <a:lnTo>
                    <a:pt x="1445" y="7222"/>
                  </a:lnTo>
                  <a:lnTo>
                    <a:pt x="1671" y="6906"/>
                  </a:lnTo>
                  <a:lnTo>
                    <a:pt x="2032" y="6500"/>
                  </a:lnTo>
                  <a:lnTo>
                    <a:pt x="2393" y="6184"/>
                  </a:lnTo>
                  <a:lnTo>
                    <a:pt x="2799" y="5868"/>
                  </a:lnTo>
                  <a:lnTo>
                    <a:pt x="3250" y="5597"/>
                  </a:lnTo>
                  <a:close/>
                  <a:moveTo>
                    <a:pt x="5597" y="0"/>
                  </a:moveTo>
                  <a:lnTo>
                    <a:pt x="5327" y="46"/>
                  </a:lnTo>
                  <a:lnTo>
                    <a:pt x="5101" y="91"/>
                  </a:lnTo>
                  <a:lnTo>
                    <a:pt x="4920" y="226"/>
                  </a:lnTo>
                  <a:lnTo>
                    <a:pt x="4740" y="362"/>
                  </a:lnTo>
                  <a:lnTo>
                    <a:pt x="4604" y="542"/>
                  </a:lnTo>
                  <a:lnTo>
                    <a:pt x="4514" y="723"/>
                  </a:lnTo>
                  <a:lnTo>
                    <a:pt x="4424" y="948"/>
                  </a:lnTo>
                  <a:lnTo>
                    <a:pt x="4424" y="1174"/>
                  </a:lnTo>
                  <a:lnTo>
                    <a:pt x="4424" y="4649"/>
                  </a:lnTo>
                  <a:lnTo>
                    <a:pt x="3973" y="4785"/>
                  </a:lnTo>
                  <a:lnTo>
                    <a:pt x="3521" y="4965"/>
                  </a:lnTo>
                  <a:lnTo>
                    <a:pt x="3115" y="5146"/>
                  </a:lnTo>
                  <a:lnTo>
                    <a:pt x="2709" y="5371"/>
                  </a:lnTo>
                  <a:lnTo>
                    <a:pt x="2303" y="5642"/>
                  </a:lnTo>
                  <a:lnTo>
                    <a:pt x="1941" y="5913"/>
                  </a:lnTo>
                  <a:lnTo>
                    <a:pt x="1626" y="6229"/>
                  </a:lnTo>
                  <a:lnTo>
                    <a:pt x="1310" y="6590"/>
                  </a:lnTo>
                  <a:lnTo>
                    <a:pt x="994" y="6996"/>
                  </a:lnTo>
                  <a:lnTo>
                    <a:pt x="768" y="7403"/>
                  </a:lnTo>
                  <a:lnTo>
                    <a:pt x="542" y="7854"/>
                  </a:lnTo>
                  <a:lnTo>
                    <a:pt x="362" y="8260"/>
                  </a:lnTo>
                  <a:lnTo>
                    <a:pt x="226" y="8757"/>
                  </a:lnTo>
                  <a:lnTo>
                    <a:pt x="91" y="9208"/>
                  </a:lnTo>
                  <a:lnTo>
                    <a:pt x="46" y="9704"/>
                  </a:lnTo>
                  <a:lnTo>
                    <a:pt x="1" y="10201"/>
                  </a:lnTo>
                  <a:lnTo>
                    <a:pt x="46" y="10743"/>
                  </a:lnTo>
                  <a:lnTo>
                    <a:pt x="136" y="11329"/>
                  </a:lnTo>
                  <a:lnTo>
                    <a:pt x="271" y="11826"/>
                  </a:lnTo>
                  <a:lnTo>
                    <a:pt x="452" y="12367"/>
                  </a:lnTo>
                  <a:lnTo>
                    <a:pt x="678" y="12864"/>
                  </a:lnTo>
                  <a:lnTo>
                    <a:pt x="994" y="13360"/>
                  </a:lnTo>
                  <a:lnTo>
                    <a:pt x="1310" y="13812"/>
                  </a:lnTo>
                  <a:lnTo>
                    <a:pt x="1671" y="14218"/>
                  </a:lnTo>
                  <a:lnTo>
                    <a:pt x="2077" y="14579"/>
                  </a:lnTo>
                  <a:lnTo>
                    <a:pt x="2528" y="14895"/>
                  </a:lnTo>
                  <a:lnTo>
                    <a:pt x="2980" y="15211"/>
                  </a:lnTo>
                  <a:lnTo>
                    <a:pt x="3476" y="15437"/>
                  </a:lnTo>
                  <a:lnTo>
                    <a:pt x="4018" y="15617"/>
                  </a:lnTo>
                  <a:lnTo>
                    <a:pt x="4559" y="15753"/>
                  </a:lnTo>
                  <a:lnTo>
                    <a:pt x="5101" y="15843"/>
                  </a:lnTo>
                  <a:lnTo>
                    <a:pt x="5688" y="15888"/>
                  </a:lnTo>
                  <a:lnTo>
                    <a:pt x="6274" y="15843"/>
                  </a:lnTo>
                  <a:lnTo>
                    <a:pt x="6861" y="15753"/>
                  </a:lnTo>
                  <a:lnTo>
                    <a:pt x="7403" y="15617"/>
                  </a:lnTo>
                  <a:lnTo>
                    <a:pt x="7899" y="15437"/>
                  </a:lnTo>
                  <a:lnTo>
                    <a:pt x="8396" y="15211"/>
                  </a:lnTo>
                  <a:lnTo>
                    <a:pt x="8892" y="14895"/>
                  </a:lnTo>
                  <a:lnTo>
                    <a:pt x="9298" y="14579"/>
                  </a:lnTo>
                  <a:lnTo>
                    <a:pt x="9705" y="14218"/>
                  </a:lnTo>
                  <a:lnTo>
                    <a:pt x="10111" y="13812"/>
                  </a:lnTo>
                  <a:lnTo>
                    <a:pt x="10427" y="13360"/>
                  </a:lnTo>
                  <a:lnTo>
                    <a:pt x="10698" y="12864"/>
                  </a:lnTo>
                  <a:lnTo>
                    <a:pt x="10923" y="12367"/>
                  </a:lnTo>
                  <a:lnTo>
                    <a:pt x="11149" y="11826"/>
                  </a:lnTo>
                  <a:lnTo>
                    <a:pt x="11284" y="11284"/>
                  </a:lnTo>
                  <a:lnTo>
                    <a:pt x="11330" y="10743"/>
                  </a:lnTo>
                  <a:lnTo>
                    <a:pt x="11375" y="10201"/>
                  </a:lnTo>
                  <a:lnTo>
                    <a:pt x="11330" y="9389"/>
                  </a:lnTo>
                  <a:lnTo>
                    <a:pt x="11239" y="9027"/>
                  </a:lnTo>
                  <a:lnTo>
                    <a:pt x="11149" y="8621"/>
                  </a:lnTo>
                  <a:lnTo>
                    <a:pt x="10968" y="8080"/>
                  </a:lnTo>
                  <a:lnTo>
                    <a:pt x="10743" y="7583"/>
                  </a:lnTo>
                  <a:lnTo>
                    <a:pt x="13316" y="7583"/>
                  </a:lnTo>
                  <a:lnTo>
                    <a:pt x="13586" y="7538"/>
                  </a:lnTo>
                  <a:lnTo>
                    <a:pt x="13812" y="7448"/>
                  </a:lnTo>
                  <a:lnTo>
                    <a:pt x="13993" y="7357"/>
                  </a:lnTo>
                  <a:lnTo>
                    <a:pt x="14173" y="7222"/>
                  </a:lnTo>
                  <a:lnTo>
                    <a:pt x="14308" y="7041"/>
                  </a:lnTo>
                  <a:lnTo>
                    <a:pt x="14444" y="6861"/>
                  </a:lnTo>
                  <a:lnTo>
                    <a:pt x="14489" y="6635"/>
                  </a:lnTo>
                  <a:lnTo>
                    <a:pt x="14534" y="6364"/>
                  </a:lnTo>
                  <a:lnTo>
                    <a:pt x="14534" y="1174"/>
                  </a:lnTo>
                  <a:lnTo>
                    <a:pt x="14489" y="948"/>
                  </a:lnTo>
                  <a:lnTo>
                    <a:pt x="14444" y="723"/>
                  </a:lnTo>
                  <a:lnTo>
                    <a:pt x="14308" y="542"/>
                  </a:lnTo>
                  <a:lnTo>
                    <a:pt x="14173" y="362"/>
                  </a:lnTo>
                  <a:lnTo>
                    <a:pt x="13993" y="226"/>
                  </a:lnTo>
                  <a:lnTo>
                    <a:pt x="13812" y="91"/>
                  </a:lnTo>
                  <a:lnTo>
                    <a:pt x="13586" y="46"/>
                  </a:lnTo>
                  <a:lnTo>
                    <a:pt x="13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4"/>
          <p:cNvGrpSpPr/>
          <p:nvPr/>
        </p:nvGrpSpPr>
        <p:grpSpPr>
          <a:xfrm>
            <a:off x="7741733" y="78442"/>
            <a:ext cx="1024301" cy="892859"/>
            <a:chOff x="3933606" y="1566753"/>
            <a:chExt cx="398685" cy="347510"/>
          </a:xfrm>
        </p:grpSpPr>
        <p:sp>
          <p:nvSpPr>
            <p:cNvPr id="184" name="Google Shape;184;p24"/>
            <p:cNvSpPr/>
            <p:nvPr/>
          </p:nvSpPr>
          <p:spPr>
            <a:xfrm>
              <a:off x="3933606" y="1566753"/>
              <a:ext cx="398600" cy="347500"/>
            </a:xfrm>
            <a:custGeom>
              <a:avLst/>
              <a:gdLst/>
              <a:ahLst/>
              <a:cxnLst/>
              <a:rect l="l" t="t" r="r" b="b"/>
              <a:pathLst>
                <a:path w="15944" h="13900" extrusionOk="0">
                  <a:moveTo>
                    <a:pt x="10811" y="0"/>
                  </a:moveTo>
                  <a:lnTo>
                    <a:pt x="10720" y="46"/>
                  </a:lnTo>
                  <a:lnTo>
                    <a:pt x="10630" y="91"/>
                  </a:lnTo>
                  <a:lnTo>
                    <a:pt x="10584" y="137"/>
                  </a:lnTo>
                  <a:lnTo>
                    <a:pt x="10539" y="273"/>
                  </a:lnTo>
                  <a:lnTo>
                    <a:pt x="10539" y="2135"/>
                  </a:lnTo>
                  <a:lnTo>
                    <a:pt x="9903" y="2271"/>
                  </a:lnTo>
                  <a:lnTo>
                    <a:pt x="9812" y="2271"/>
                  </a:lnTo>
                  <a:lnTo>
                    <a:pt x="9721" y="2317"/>
                  </a:lnTo>
                  <a:lnTo>
                    <a:pt x="9676" y="2408"/>
                  </a:lnTo>
                  <a:lnTo>
                    <a:pt x="9676" y="2498"/>
                  </a:lnTo>
                  <a:lnTo>
                    <a:pt x="9676" y="3271"/>
                  </a:lnTo>
                  <a:lnTo>
                    <a:pt x="8858" y="3089"/>
                  </a:lnTo>
                  <a:lnTo>
                    <a:pt x="8767" y="3089"/>
                  </a:lnTo>
                  <a:lnTo>
                    <a:pt x="8676" y="3134"/>
                  </a:lnTo>
                  <a:lnTo>
                    <a:pt x="8631" y="3225"/>
                  </a:lnTo>
                  <a:lnTo>
                    <a:pt x="8586" y="3316"/>
                  </a:lnTo>
                  <a:lnTo>
                    <a:pt x="8586" y="4225"/>
                  </a:lnTo>
                  <a:lnTo>
                    <a:pt x="8631" y="4315"/>
                  </a:lnTo>
                  <a:lnTo>
                    <a:pt x="8676" y="4406"/>
                  </a:lnTo>
                  <a:lnTo>
                    <a:pt x="8767" y="4452"/>
                  </a:lnTo>
                  <a:lnTo>
                    <a:pt x="8858" y="4452"/>
                  </a:lnTo>
                  <a:lnTo>
                    <a:pt x="8858" y="5042"/>
                  </a:lnTo>
                  <a:lnTo>
                    <a:pt x="8813" y="5042"/>
                  </a:lnTo>
                  <a:lnTo>
                    <a:pt x="8722" y="5088"/>
                  </a:lnTo>
                  <a:lnTo>
                    <a:pt x="8631" y="5133"/>
                  </a:lnTo>
                  <a:lnTo>
                    <a:pt x="8631" y="5224"/>
                  </a:lnTo>
                  <a:lnTo>
                    <a:pt x="8586" y="5269"/>
                  </a:lnTo>
                  <a:lnTo>
                    <a:pt x="8586" y="9584"/>
                  </a:lnTo>
                  <a:lnTo>
                    <a:pt x="8313" y="9493"/>
                  </a:lnTo>
                  <a:lnTo>
                    <a:pt x="7950" y="9448"/>
                  </a:lnTo>
                  <a:lnTo>
                    <a:pt x="7586" y="9493"/>
                  </a:lnTo>
                  <a:lnTo>
                    <a:pt x="7268" y="9630"/>
                  </a:lnTo>
                  <a:lnTo>
                    <a:pt x="7268" y="5088"/>
                  </a:lnTo>
                  <a:lnTo>
                    <a:pt x="7223" y="4997"/>
                  </a:lnTo>
                  <a:lnTo>
                    <a:pt x="7178" y="4906"/>
                  </a:lnTo>
                  <a:lnTo>
                    <a:pt x="7087" y="4860"/>
                  </a:lnTo>
                  <a:lnTo>
                    <a:pt x="6996" y="4860"/>
                  </a:lnTo>
                  <a:lnTo>
                    <a:pt x="6178" y="5042"/>
                  </a:lnTo>
                  <a:lnTo>
                    <a:pt x="6178" y="4225"/>
                  </a:lnTo>
                  <a:lnTo>
                    <a:pt x="6133" y="4179"/>
                  </a:lnTo>
                  <a:lnTo>
                    <a:pt x="6087" y="4088"/>
                  </a:lnTo>
                  <a:lnTo>
                    <a:pt x="6042" y="4043"/>
                  </a:lnTo>
                  <a:lnTo>
                    <a:pt x="5951" y="3997"/>
                  </a:lnTo>
                  <a:lnTo>
                    <a:pt x="5315" y="3861"/>
                  </a:lnTo>
                  <a:lnTo>
                    <a:pt x="5315" y="1999"/>
                  </a:lnTo>
                  <a:lnTo>
                    <a:pt x="5315" y="1908"/>
                  </a:lnTo>
                  <a:lnTo>
                    <a:pt x="5270" y="1817"/>
                  </a:lnTo>
                  <a:lnTo>
                    <a:pt x="5179" y="1772"/>
                  </a:lnTo>
                  <a:lnTo>
                    <a:pt x="5043" y="1772"/>
                  </a:lnTo>
                  <a:lnTo>
                    <a:pt x="4997" y="1817"/>
                  </a:lnTo>
                  <a:lnTo>
                    <a:pt x="4906" y="1863"/>
                  </a:lnTo>
                  <a:lnTo>
                    <a:pt x="4861" y="1908"/>
                  </a:lnTo>
                  <a:lnTo>
                    <a:pt x="4861" y="1999"/>
                  </a:lnTo>
                  <a:lnTo>
                    <a:pt x="4861" y="3770"/>
                  </a:lnTo>
                  <a:lnTo>
                    <a:pt x="4316" y="3634"/>
                  </a:lnTo>
                  <a:lnTo>
                    <a:pt x="4180" y="3679"/>
                  </a:lnTo>
                  <a:lnTo>
                    <a:pt x="4089" y="3725"/>
                  </a:lnTo>
                  <a:lnTo>
                    <a:pt x="4043" y="3770"/>
                  </a:lnTo>
                  <a:lnTo>
                    <a:pt x="3998" y="3861"/>
                  </a:lnTo>
                  <a:lnTo>
                    <a:pt x="3998" y="5496"/>
                  </a:lnTo>
                  <a:lnTo>
                    <a:pt x="3135" y="5678"/>
                  </a:lnTo>
                  <a:lnTo>
                    <a:pt x="3044" y="5723"/>
                  </a:lnTo>
                  <a:lnTo>
                    <a:pt x="2999" y="5769"/>
                  </a:lnTo>
                  <a:lnTo>
                    <a:pt x="2953" y="5814"/>
                  </a:lnTo>
                  <a:lnTo>
                    <a:pt x="2908" y="5905"/>
                  </a:lnTo>
                  <a:lnTo>
                    <a:pt x="2908" y="6814"/>
                  </a:lnTo>
                  <a:lnTo>
                    <a:pt x="2953" y="6904"/>
                  </a:lnTo>
                  <a:lnTo>
                    <a:pt x="2999" y="6950"/>
                  </a:lnTo>
                  <a:lnTo>
                    <a:pt x="3044" y="7041"/>
                  </a:lnTo>
                  <a:lnTo>
                    <a:pt x="3135" y="7041"/>
                  </a:lnTo>
                  <a:lnTo>
                    <a:pt x="3135" y="7631"/>
                  </a:lnTo>
                  <a:lnTo>
                    <a:pt x="3090" y="7631"/>
                  </a:lnTo>
                  <a:lnTo>
                    <a:pt x="2999" y="7677"/>
                  </a:lnTo>
                  <a:lnTo>
                    <a:pt x="2953" y="7722"/>
                  </a:lnTo>
                  <a:lnTo>
                    <a:pt x="2908" y="7813"/>
                  </a:lnTo>
                  <a:lnTo>
                    <a:pt x="2908" y="7858"/>
                  </a:lnTo>
                  <a:lnTo>
                    <a:pt x="2908" y="9584"/>
                  </a:lnTo>
                  <a:lnTo>
                    <a:pt x="2590" y="9493"/>
                  </a:lnTo>
                  <a:lnTo>
                    <a:pt x="2227" y="9448"/>
                  </a:lnTo>
                  <a:lnTo>
                    <a:pt x="1954" y="9493"/>
                  </a:lnTo>
                  <a:lnTo>
                    <a:pt x="1681" y="9539"/>
                  </a:lnTo>
                  <a:lnTo>
                    <a:pt x="1454" y="9630"/>
                  </a:lnTo>
                  <a:lnTo>
                    <a:pt x="1227" y="9811"/>
                  </a:lnTo>
                  <a:lnTo>
                    <a:pt x="1046" y="9993"/>
                  </a:lnTo>
                  <a:lnTo>
                    <a:pt x="909" y="10175"/>
                  </a:lnTo>
                  <a:lnTo>
                    <a:pt x="818" y="10402"/>
                  </a:lnTo>
                  <a:lnTo>
                    <a:pt x="773" y="10674"/>
                  </a:lnTo>
                  <a:lnTo>
                    <a:pt x="818" y="10902"/>
                  </a:lnTo>
                  <a:lnTo>
                    <a:pt x="909" y="11129"/>
                  </a:lnTo>
                  <a:lnTo>
                    <a:pt x="1046" y="11356"/>
                  </a:lnTo>
                  <a:lnTo>
                    <a:pt x="1227" y="11537"/>
                  </a:lnTo>
                  <a:lnTo>
                    <a:pt x="1409" y="11674"/>
                  </a:lnTo>
                  <a:lnTo>
                    <a:pt x="1591" y="11765"/>
                  </a:lnTo>
                  <a:lnTo>
                    <a:pt x="1772" y="11810"/>
                  </a:lnTo>
                  <a:lnTo>
                    <a:pt x="1999" y="11855"/>
                  </a:lnTo>
                  <a:lnTo>
                    <a:pt x="1999" y="12537"/>
                  </a:lnTo>
                  <a:lnTo>
                    <a:pt x="546" y="12537"/>
                  </a:lnTo>
                  <a:lnTo>
                    <a:pt x="410" y="12582"/>
                  </a:lnTo>
                  <a:lnTo>
                    <a:pt x="228" y="12718"/>
                  </a:lnTo>
                  <a:lnTo>
                    <a:pt x="46" y="12946"/>
                  </a:lnTo>
                  <a:lnTo>
                    <a:pt x="1" y="13082"/>
                  </a:lnTo>
                  <a:lnTo>
                    <a:pt x="1" y="13218"/>
                  </a:lnTo>
                  <a:lnTo>
                    <a:pt x="1" y="13354"/>
                  </a:lnTo>
                  <a:lnTo>
                    <a:pt x="46" y="13445"/>
                  </a:lnTo>
                  <a:lnTo>
                    <a:pt x="228" y="13672"/>
                  </a:lnTo>
                  <a:lnTo>
                    <a:pt x="410" y="13809"/>
                  </a:lnTo>
                  <a:lnTo>
                    <a:pt x="546" y="13854"/>
                  </a:lnTo>
                  <a:lnTo>
                    <a:pt x="682" y="13899"/>
                  </a:lnTo>
                  <a:lnTo>
                    <a:pt x="15263" y="13899"/>
                  </a:lnTo>
                  <a:lnTo>
                    <a:pt x="15399" y="13854"/>
                  </a:lnTo>
                  <a:lnTo>
                    <a:pt x="15490" y="13809"/>
                  </a:lnTo>
                  <a:lnTo>
                    <a:pt x="15717" y="13672"/>
                  </a:lnTo>
                  <a:lnTo>
                    <a:pt x="15899" y="13445"/>
                  </a:lnTo>
                  <a:lnTo>
                    <a:pt x="15899" y="13354"/>
                  </a:lnTo>
                  <a:lnTo>
                    <a:pt x="15944" y="13218"/>
                  </a:lnTo>
                  <a:lnTo>
                    <a:pt x="15899" y="13082"/>
                  </a:lnTo>
                  <a:lnTo>
                    <a:pt x="15899" y="12946"/>
                  </a:lnTo>
                  <a:lnTo>
                    <a:pt x="15717" y="12718"/>
                  </a:lnTo>
                  <a:lnTo>
                    <a:pt x="15490" y="12582"/>
                  </a:lnTo>
                  <a:lnTo>
                    <a:pt x="15399" y="12537"/>
                  </a:lnTo>
                  <a:lnTo>
                    <a:pt x="13855" y="12537"/>
                  </a:lnTo>
                  <a:lnTo>
                    <a:pt x="13855" y="11855"/>
                  </a:lnTo>
                  <a:lnTo>
                    <a:pt x="14082" y="11810"/>
                  </a:lnTo>
                  <a:lnTo>
                    <a:pt x="14263" y="11765"/>
                  </a:lnTo>
                  <a:lnTo>
                    <a:pt x="14445" y="11674"/>
                  </a:lnTo>
                  <a:lnTo>
                    <a:pt x="14627" y="11537"/>
                  </a:lnTo>
                  <a:lnTo>
                    <a:pt x="14808" y="11356"/>
                  </a:lnTo>
                  <a:lnTo>
                    <a:pt x="14945" y="11129"/>
                  </a:lnTo>
                  <a:lnTo>
                    <a:pt x="15036" y="10902"/>
                  </a:lnTo>
                  <a:lnTo>
                    <a:pt x="15081" y="10674"/>
                  </a:lnTo>
                  <a:lnTo>
                    <a:pt x="15036" y="10402"/>
                  </a:lnTo>
                  <a:lnTo>
                    <a:pt x="14945" y="10175"/>
                  </a:lnTo>
                  <a:lnTo>
                    <a:pt x="14808" y="9993"/>
                  </a:lnTo>
                  <a:lnTo>
                    <a:pt x="14627" y="9811"/>
                  </a:lnTo>
                  <a:lnTo>
                    <a:pt x="14400" y="9630"/>
                  </a:lnTo>
                  <a:lnTo>
                    <a:pt x="14173" y="9539"/>
                  </a:lnTo>
                  <a:lnTo>
                    <a:pt x="13900" y="9493"/>
                  </a:lnTo>
                  <a:lnTo>
                    <a:pt x="13627" y="9448"/>
                  </a:lnTo>
                  <a:lnTo>
                    <a:pt x="13264" y="9493"/>
                  </a:lnTo>
                  <a:lnTo>
                    <a:pt x="12946" y="9584"/>
                  </a:lnTo>
                  <a:lnTo>
                    <a:pt x="12946" y="4134"/>
                  </a:lnTo>
                  <a:lnTo>
                    <a:pt x="12946" y="4043"/>
                  </a:lnTo>
                  <a:lnTo>
                    <a:pt x="12901" y="3997"/>
                  </a:lnTo>
                  <a:lnTo>
                    <a:pt x="12810" y="3952"/>
                  </a:lnTo>
                  <a:lnTo>
                    <a:pt x="12764" y="3907"/>
                  </a:lnTo>
                  <a:lnTo>
                    <a:pt x="11856" y="3725"/>
                  </a:lnTo>
                  <a:lnTo>
                    <a:pt x="11856" y="2135"/>
                  </a:lnTo>
                  <a:lnTo>
                    <a:pt x="11856" y="2044"/>
                  </a:lnTo>
                  <a:lnTo>
                    <a:pt x="11765" y="1953"/>
                  </a:lnTo>
                  <a:lnTo>
                    <a:pt x="11674" y="1908"/>
                  </a:lnTo>
                  <a:lnTo>
                    <a:pt x="11583" y="1908"/>
                  </a:lnTo>
                  <a:lnTo>
                    <a:pt x="11038" y="2044"/>
                  </a:lnTo>
                  <a:lnTo>
                    <a:pt x="11038" y="273"/>
                  </a:lnTo>
                  <a:lnTo>
                    <a:pt x="10993" y="182"/>
                  </a:lnTo>
                  <a:lnTo>
                    <a:pt x="10948" y="91"/>
                  </a:lnTo>
                  <a:lnTo>
                    <a:pt x="10902" y="46"/>
                  </a:lnTo>
                  <a:lnTo>
                    <a:pt x="10811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4039275" y="1664423"/>
              <a:ext cx="43175" cy="47703"/>
            </a:xfrm>
            <a:custGeom>
              <a:avLst/>
              <a:gdLst/>
              <a:ahLst/>
              <a:cxnLst/>
              <a:rect l="l" t="t" r="r" b="b"/>
              <a:pathLst>
                <a:path w="1716" h="1896" extrusionOk="0">
                  <a:moveTo>
                    <a:pt x="1716" y="587"/>
                  </a:moveTo>
                  <a:lnTo>
                    <a:pt x="1716" y="587"/>
                  </a:lnTo>
                  <a:lnTo>
                    <a:pt x="1716" y="451"/>
                  </a:lnTo>
                  <a:lnTo>
                    <a:pt x="1670" y="361"/>
                  </a:lnTo>
                  <a:lnTo>
                    <a:pt x="1580" y="316"/>
                  </a:lnTo>
                  <a:lnTo>
                    <a:pt x="1490" y="27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136" y="0"/>
                  </a:lnTo>
                  <a:lnTo>
                    <a:pt x="91" y="45"/>
                  </a:lnTo>
                  <a:lnTo>
                    <a:pt x="46" y="136"/>
                  </a:lnTo>
                  <a:lnTo>
                    <a:pt x="0" y="226"/>
                  </a:lnTo>
                  <a:lnTo>
                    <a:pt x="0" y="1896"/>
                  </a:lnTo>
                  <a:lnTo>
                    <a:pt x="1716" y="1535"/>
                  </a:lnTo>
                  <a:lnTo>
                    <a:pt x="1716" y="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012027" y="1695067"/>
              <a:ext cx="97671" cy="194210"/>
            </a:xfrm>
            <a:custGeom>
              <a:avLst/>
              <a:gdLst/>
              <a:ahLst/>
              <a:cxnLst/>
              <a:rect l="l" t="t" r="r" b="b"/>
              <a:pathLst>
                <a:path w="3882" h="7719" extrusionOk="0">
                  <a:moveTo>
                    <a:pt x="226" y="723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181"/>
                  </a:lnTo>
                  <a:lnTo>
                    <a:pt x="3882" y="7719"/>
                  </a:lnTo>
                  <a:lnTo>
                    <a:pt x="0" y="77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45" y="903"/>
                  </a:lnTo>
                  <a:lnTo>
                    <a:pt x="90" y="813"/>
                  </a:lnTo>
                  <a:lnTo>
                    <a:pt x="136" y="768"/>
                  </a:lnTo>
                  <a:lnTo>
                    <a:pt x="226" y="723"/>
                  </a:lnTo>
                  <a:lnTo>
                    <a:pt x="226" y="7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012027" y="1695067"/>
              <a:ext cx="97671" cy="190813"/>
            </a:xfrm>
            <a:custGeom>
              <a:avLst/>
              <a:gdLst/>
              <a:ahLst/>
              <a:cxnLst/>
              <a:rect l="l" t="t" r="r" b="b"/>
              <a:pathLst>
                <a:path w="3882" h="7584" extrusionOk="0">
                  <a:moveTo>
                    <a:pt x="3115" y="136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226"/>
                  </a:lnTo>
                  <a:lnTo>
                    <a:pt x="3882" y="7583"/>
                  </a:lnTo>
                  <a:lnTo>
                    <a:pt x="0" y="7583"/>
                  </a:lnTo>
                  <a:lnTo>
                    <a:pt x="0" y="6861"/>
                  </a:lnTo>
                  <a:lnTo>
                    <a:pt x="2528" y="6861"/>
                  </a:lnTo>
                  <a:lnTo>
                    <a:pt x="2528" y="6861"/>
                  </a:lnTo>
                  <a:lnTo>
                    <a:pt x="2753" y="6771"/>
                  </a:lnTo>
                  <a:lnTo>
                    <a:pt x="2979" y="6681"/>
                  </a:lnTo>
                  <a:lnTo>
                    <a:pt x="3069" y="6455"/>
                  </a:lnTo>
                  <a:lnTo>
                    <a:pt x="3115" y="6229"/>
                  </a:lnTo>
                  <a:lnTo>
                    <a:pt x="3115" y="13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4182357" y="1620117"/>
              <a:ext cx="42042" cy="48861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226" y="272"/>
                  </a:moveTo>
                  <a:lnTo>
                    <a:pt x="1445" y="46"/>
                  </a:lnTo>
                  <a:lnTo>
                    <a:pt x="1445" y="46"/>
                  </a:lnTo>
                  <a:lnTo>
                    <a:pt x="1535" y="1"/>
                  </a:lnTo>
                  <a:lnTo>
                    <a:pt x="1625" y="46"/>
                  </a:lnTo>
                  <a:lnTo>
                    <a:pt x="1670" y="136"/>
                  </a:lnTo>
                  <a:lnTo>
                    <a:pt x="1670" y="227"/>
                  </a:lnTo>
                  <a:lnTo>
                    <a:pt x="1670" y="1942"/>
                  </a:lnTo>
                  <a:lnTo>
                    <a:pt x="0" y="1581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0" y="497"/>
                  </a:lnTo>
                  <a:lnTo>
                    <a:pt x="46" y="407"/>
                  </a:lnTo>
                  <a:lnTo>
                    <a:pt x="136" y="317"/>
                  </a:lnTo>
                  <a:lnTo>
                    <a:pt x="226" y="272"/>
                  </a:lnTo>
                  <a:lnTo>
                    <a:pt x="226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155109" y="1650786"/>
              <a:ext cx="96539" cy="238492"/>
            </a:xfrm>
            <a:custGeom>
              <a:avLst/>
              <a:gdLst/>
              <a:ahLst/>
              <a:cxnLst/>
              <a:rect l="l" t="t" r="r" b="b"/>
              <a:pathLst>
                <a:path w="3837" h="9479" extrusionOk="0">
                  <a:moveTo>
                    <a:pt x="3837" y="1039"/>
                  </a:moveTo>
                  <a:lnTo>
                    <a:pt x="3837" y="1039"/>
                  </a:lnTo>
                  <a:lnTo>
                    <a:pt x="3837" y="903"/>
                  </a:lnTo>
                  <a:lnTo>
                    <a:pt x="3792" y="813"/>
                  </a:lnTo>
                  <a:lnTo>
                    <a:pt x="3701" y="768"/>
                  </a:lnTo>
                  <a:lnTo>
                    <a:pt x="3611" y="723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6" y="1"/>
                  </a:lnTo>
                  <a:lnTo>
                    <a:pt x="45" y="46"/>
                  </a:lnTo>
                  <a:lnTo>
                    <a:pt x="0" y="91"/>
                  </a:lnTo>
                  <a:lnTo>
                    <a:pt x="0" y="226"/>
                  </a:lnTo>
                  <a:lnTo>
                    <a:pt x="0" y="9479"/>
                  </a:lnTo>
                  <a:lnTo>
                    <a:pt x="3837" y="9479"/>
                  </a:lnTo>
                  <a:lnTo>
                    <a:pt x="3837" y="1039"/>
                  </a:lnTo>
                  <a:lnTo>
                    <a:pt x="3837" y="10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155109" y="1666687"/>
              <a:ext cx="96539" cy="219194"/>
            </a:xfrm>
            <a:custGeom>
              <a:avLst/>
              <a:gdLst/>
              <a:ahLst/>
              <a:cxnLst/>
              <a:rect l="l" t="t" r="r" b="b"/>
              <a:pathLst>
                <a:path w="3837" h="8712" extrusionOk="0">
                  <a:moveTo>
                    <a:pt x="3837" y="407"/>
                  </a:moveTo>
                  <a:lnTo>
                    <a:pt x="3837" y="407"/>
                  </a:lnTo>
                  <a:lnTo>
                    <a:pt x="3792" y="271"/>
                  </a:lnTo>
                  <a:lnTo>
                    <a:pt x="3746" y="181"/>
                  </a:lnTo>
                  <a:lnTo>
                    <a:pt x="3701" y="136"/>
                  </a:lnTo>
                  <a:lnTo>
                    <a:pt x="3566" y="91"/>
                  </a:lnTo>
                  <a:lnTo>
                    <a:pt x="3069" y="0"/>
                  </a:lnTo>
                  <a:lnTo>
                    <a:pt x="3069" y="7357"/>
                  </a:lnTo>
                  <a:lnTo>
                    <a:pt x="3069" y="7357"/>
                  </a:lnTo>
                  <a:lnTo>
                    <a:pt x="3024" y="7583"/>
                  </a:lnTo>
                  <a:lnTo>
                    <a:pt x="2889" y="7809"/>
                  </a:lnTo>
                  <a:lnTo>
                    <a:pt x="2708" y="7944"/>
                  </a:lnTo>
                  <a:lnTo>
                    <a:pt x="2483" y="7989"/>
                  </a:lnTo>
                  <a:lnTo>
                    <a:pt x="0" y="7989"/>
                  </a:lnTo>
                  <a:lnTo>
                    <a:pt x="0" y="8711"/>
                  </a:lnTo>
                  <a:lnTo>
                    <a:pt x="3837" y="8711"/>
                  </a:lnTo>
                  <a:lnTo>
                    <a:pt x="3837" y="407"/>
                  </a:lnTo>
                  <a:lnTo>
                    <a:pt x="3837" y="40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3940474" y="1885852"/>
              <a:ext cx="384998" cy="22745"/>
            </a:xfrm>
            <a:custGeom>
              <a:avLst/>
              <a:gdLst/>
              <a:ahLst/>
              <a:cxnLst/>
              <a:rect l="l" t="t" r="r" b="b"/>
              <a:pathLst>
                <a:path w="15302" h="904" extrusionOk="0">
                  <a:moveTo>
                    <a:pt x="452" y="903"/>
                  </a:moveTo>
                  <a:lnTo>
                    <a:pt x="14850" y="903"/>
                  </a:lnTo>
                  <a:lnTo>
                    <a:pt x="14850" y="903"/>
                  </a:lnTo>
                  <a:lnTo>
                    <a:pt x="15031" y="858"/>
                  </a:lnTo>
                  <a:lnTo>
                    <a:pt x="15166" y="768"/>
                  </a:lnTo>
                  <a:lnTo>
                    <a:pt x="15256" y="677"/>
                  </a:lnTo>
                  <a:lnTo>
                    <a:pt x="15301" y="497"/>
                  </a:lnTo>
                  <a:lnTo>
                    <a:pt x="15301" y="497"/>
                  </a:lnTo>
                  <a:lnTo>
                    <a:pt x="15301" y="316"/>
                  </a:lnTo>
                  <a:lnTo>
                    <a:pt x="15211" y="136"/>
                  </a:lnTo>
                  <a:lnTo>
                    <a:pt x="15031" y="46"/>
                  </a:lnTo>
                  <a:lnTo>
                    <a:pt x="1485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272" y="46"/>
                  </a:lnTo>
                  <a:lnTo>
                    <a:pt x="136" y="136"/>
                  </a:lnTo>
                  <a:lnTo>
                    <a:pt x="46" y="271"/>
                  </a:lnTo>
                  <a:lnTo>
                    <a:pt x="1" y="407"/>
                  </a:lnTo>
                  <a:lnTo>
                    <a:pt x="1" y="407"/>
                  </a:lnTo>
                  <a:lnTo>
                    <a:pt x="46" y="587"/>
                  </a:lnTo>
                  <a:lnTo>
                    <a:pt x="136" y="768"/>
                  </a:lnTo>
                  <a:lnTo>
                    <a:pt x="272" y="858"/>
                  </a:lnTo>
                  <a:lnTo>
                    <a:pt x="452" y="903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102878" y="1808637"/>
              <a:ext cx="60208" cy="49993"/>
            </a:xfrm>
            <a:custGeom>
              <a:avLst/>
              <a:gdLst/>
              <a:ahLst/>
              <a:cxnLst/>
              <a:rect l="l" t="t" r="r" b="b"/>
              <a:pathLst>
                <a:path w="2393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4" y="1941"/>
                  </a:lnTo>
                  <a:lnTo>
                    <a:pt x="1670" y="1896"/>
                  </a:lnTo>
                  <a:lnTo>
                    <a:pt x="1896" y="1806"/>
                  </a:lnTo>
                  <a:lnTo>
                    <a:pt x="2031" y="1670"/>
                  </a:lnTo>
                  <a:lnTo>
                    <a:pt x="2212" y="1535"/>
                  </a:lnTo>
                  <a:lnTo>
                    <a:pt x="2302" y="1354"/>
                  </a:lnTo>
                  <a:lnTo>
                    <a:pt x="2392" y="1174"/>
                  </a:lnTo>
                  <a:lnTo>
                    <a:pt x="2392" y="993"/>
                  </a:lnTo>
                  <a:lnTo>
                    <a:pt x="2392" y="993"/>
                  </a:lnTo>
                  <a:lnTo>
                    <a:pt x="2392" y="813"/>
                  </a:lnTo>
                  <a:lnTo>
                    <a:pt x="2302" y="632"/>
                  </a:lnTo>
                  <a:lnTo>
                    <a:pt x="2212" y="452"/>
                  </a:lnTo>
                  <a:lnTo>
                    <a:pt x="2031" y="316"/>
                  </a:lnTo>
                  <a:lnTo>
                    <a:pt x="1896" y="181"/>
                  </a:lnTo>
                  <a:lnTo>
                    <a:pt x="1670" y="91"/>
                  </a:lnTo>
                  <a:lnTo>
                    <a:pt x="1444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48" y="45"/>
                  </a:lnTo>
                  <a:lnTo>
                    <a:pt x="722" y="91"/>
                  </a:lnTo>
                  <a:lnTo>
                    <a:pt x="542" y="181"/>
                  </a:lnTo>
                  <a:lnTo>
                    <a:pt x="361" y="316"/>
                  </a:lnTo>
                  <a:lnTo>
                    <a:pt x="226" y="452"/>
                  </a:lnTo>
                  <a:lnTo>
                    <a:pt x="90" y="632"/>
                  </a:lnTo>
                  <a:lnTo>
                    <a:pt x="0" y="813"/>
                  </a:lnTo>
                  <a:lnTo>
                    <a:pt x="0" y="993"/>
                  </a:lnTo>
                  <a:lnTo>
                    <a:pt x="0" y="993"/>
                  </a:lnTo>
                  <a:lnTo>
                    <a:pt x="0" y="1174"/>
                  </a:lnTo>
                  <a:lnTo>
                    <a:pt x="90" y="1354"/>
                  </a:lnTo>
                  <a:lnTo>
                    <a:pt x="226" y="1535"/>
                  </a:lnTo>
                  <a:lnTo>
                    <a:pt x="361" y="1670"/>
                  </a:lnTo>
                  <a:lnTo>
                    <a:pt x="542" y="1806"/>
                  </a:lnTo>
                  <a:lnTo>
                    <a:pt x="722" y="1896"/>
                  </a:lnTo>
                  <a:lnTo>
                    <a:pt x="948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3959771" y="1808637"/>
              <a:ext cx="60233" cy="49993"/>
            </a:xfrm>
            <a:custGeom>
              <a:avLst/>
              <a:gdLst/>
              <a:ahLst/>
              <a:cxnLst/>
              <a:rect l="l" t="t" r="r" b="b"/>
              <a:pathLst>
                <a:path w="2394" h="1987" extrusionOk="0">
                  <a:moveTo>
                    <a:pt x="1175" y="1986"/>
                  </a:moveTo>
                  <a:lnTo>
                    <a:pt x="1175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52" y="1806"/>
                  </a:lnTo>
                  <a:lnTo>
                    <a:pt x="2032" y="1670"/>
                  </a:lnTo>
                  <a:lnTo>
                    <a:pt x="2167" y="1535"/>
                  </a:lnTo>
                  <a:lnTo>
                    <a:pt x="2303" y="1354"/>
                  </a:lnTo>
                  <a:lnTo>
                    <a:pt x="2348" y="1174"/>
                  </a:lnTo>
                  <a:lnTo>
                    <a:pt x="2393" y="993"/>
                  </a:lnTo>
                  <a:lnTo>
                    <a:pt x="2393" y="993"/>
                  </a:lnTo>
                  <a:lnTo>
                    <a:pt x="2348" y="813"/>
                  </a:lnTo>
                  <a:lnTo>
                    <a:pt x="2303" y="632"/>
                  </a:lnTo>
                  <a:lnTo>
                    <a:pt x="2167" y="452"/>
                  </a:lnTo>
                  <a:lnTo>
                    <a:pt x="2032" y="316"/>
                  </a:lnTo>
                  <a:lnTo>
                    <a:pt x="1852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175" y="0"/>
                  </a:lnTo>
                  <a:lnTo>
                    <a:pt x="1175" y="0"/>
                  </a:lnTo>
                  <a:lnTo>
                    <a:pt x="949" y="45"/>
                  </a:lnTo>
                  <a:lnTo>
                    <a:pt x="723" y="91"/>
                  </a:lnTo>
                  <a:lnTo>
                    <a:pt x="497" y="181"/>
                  </a:lnTo>
                  <a:lnTo>
                    <a:pt x="317" y="316"/>
                  </a:lnTo>
                  <a:lnTo>
                    <a:pt x="182" y="452"/>
                  </a:lnTo>
                  <a:lnTo>
                    <a:pt x="91" y="632"/>
                  </a:lnTo>
                  <a:lnTo>
                    <a:pt x="1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1" y="1174"/>
                  </a:lnTo>
                  <a:lnTo>
                    <a:pt x="91" y="1354"/>
                  </a:lnTo>
                  <a:lnTo>
                    <a:pt x="182" y="1535"/>
                  </a:lnTo>
                  <a:lnTo>
                    <a:pt x="317" y="1670"/>
                  </a:lnTo>
                  <a:lnTo>
                    <a:pt x="497" y="1806"/>
                  </a:lnTo>
                  <a:lnTo>
                    <a:pt x="723" y="1896"/>
                  </a:lnTo>
                  <a:lnTo>
                    <a:pt x="949" y="1941"/>
                  </a:lnTo>
                  <a:lnTo>
                    <a:pt x="1175" y="1986"/>
                  </a:lnTo>
                  <a:lnTo>
                    <a:pt x="1175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243671" y="1808637"/>
              <a:ext cx="61365" cy="49993"/>
            </a:xfrm>
            <a:custGeom>
              <a:avLst/>
              <a:gdLst/>
              <a:ahLst/>
              <a:cxnLst/>
              <a:rect l="l" t="t" r="r" b="b"/>
              <a:pathLst>
                <a:path w="2439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96" y="1806"/>
                  </a:lnTo>
                  <a:lnTo>
                    <a:pt x="2077" y="1670"/>
                  </a:lnTo>
                  <a:lnTo>
                    <a:pt x="2212" y="1535"/>
                  </a:lnTo>
                  <a:lnTo>
                    <a:pt x="2348" y="1354"/>
                  </a:lnTo>
                  <a:lnTo>
                    <a:pt x="2393" y="1174"/>
                  </a:lnTo>
                  <a:lnTo>
                    <a:pt x="2438" y="993"/>
                  </a:lnTo>
                  <a:lnTo>
                    <a:pt x="2438" y="993"/>
                  </a:lnTo>
                  <a:lnTo>
                    <a:pt x="2393" y="813"/>
                  </a:lnTo>
                  <a:lnTo>
                    <a:pt x="2348" y="632"/>
                  </a:lnTo>
                  <a:lnTo>
                    <a:pt x="2212" y="452"/>
                  </a:lnTo>
                  <a:lnTo>
                    <a:pt x="2077" y="316"/>
                  </a:lnTo>
                  <a:lnTo>
                    <a:pt x="1896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94" y="45"/>
                  </a:lnTo>
                  <a:lnTo>
                    <a:pt x="768" y="91"/>
                  </a:lnTo>
                  <a:lnTo>
                    <a:pt x="542" y="181"/>
                  </a:lnTo>
                  <a:lnTo>
                    <a:pt x="362" y="316"/>
                  </a:lnTo>
                  <a:lnTo>
                    <a:pt x="226" y="452"/>
                  </a:lnTo>
                  <a:lnTo>
                    <a:pt x="91" y="632"/>
                  </a:lnTo>
                  <a:lnTo>
                    <a:pt x="46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46" y="1174"/>
                  </a:lnTo>
                  <a:lnTo>
                    <a:pt x="91" y="1354"/>
                  </a:lnTo>
                  <a:lnTo>
                    <a:pt x="226" y="1535"/>
                  </a:lnTo>
                  <a:lnTo>
                    <a:pt x="362" y="1670"/>
                  </a:lnTo>
                  <a:lnTo>
                    <a:pt x="542" y="1806"/>
                  </a:lnTo>
                  <a:lnTo>
                    <a:pt x="768" y="1896"/>
                  </a:lnTo>
                  <a:lnTo>
                    <a:pt x="994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244803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03" y="587"/>
                  </a:lnTo>
                  <a:lnTo>
                    <a:pt x="2348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1" y="1716"/>
                  </a:lnTo>
                  <a:lnTo>
                    <a:pt x="1626" y="1806"/>
                  </a:lnTo>
                  <a:lnTo>
                    <a:pt x="1400" y="1851"/>
                  </a:lnTo>
                  <a:lnTo>
                    <a:pt x="1174" y="1896"/>
                  </a:lnTo>
                  <a:lnTo>
                    <a:pt x="1174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43" y="1716"/>
                  </a:lnTo>
                  <a:lnTo>
                    <a:pt x="407" y="1625"/>
                  </a:lnTo>
                  <a:lnTo>
                    <a:pt x="227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181" y="1129"/>
                  </a:lnTo>
                  <a:lnTo>
                    <a:pt x="407" y="1129"/>
                  </a:lnTo>
                  <a:lnTo>
                    <a:pt x="407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084" y="948"/>
                  </a:lnTo>
                  <a:lnTo>
                    <a:pt x="1265" y="858"/>
                  </a:lnTo>
                  <a:lnTo>
                    <a:pt x="1400" y="678"/>
                  </a:lnTo>
                  <a:lnTo>
                    <a:pt x="1535" y="542"/>
                  </a:lnTo>
                  <a:lnTo>
                    <a:pt x="1581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102878" y="1810901"/>
              <a:ext cx="60208" cy="47729"/>
            </a:xfrm>
            <a:custGeom>
              <a:avLst/>
              <a:gdLst/>
              <a:ahLst/>
              <a:cxnLst/>
              <a:rect l="l" t="t" r="r" b="b"/>
              <a:pathLst>
                <a:path w="2393" h="1897" extrusionOk="0">
                  <a:moveTo>
                    <a:pt x="1625" y="1"/>
                  </a:moveTo>
                  <a:lnTo>
                    <a:pt x="1625" y="1"/>
                  </a:lnTo>
                  <a:lnTo>
                    <a:pt x="1941" y="136"/>
                  </a:lnTo>
                  <a:lnTo>
                    <a:pt x="2212" y="362"/>
                  </a:lnTo>
                  <a:lnTo>
                    <a:pt x="2347" y="587"/>
                  </a:lnTo>
                  <a:lnTo>
                    <a:pt x="2392" y="768"/>
                  </a:lnTo>
                  <a:lnTo>
                    <a:pt x="2392" y="903"/>
                  </a:lnTo>
                  <a:lnTo>
                    <a:pt x="2392" y="903"/>
                  </a:lnTo>
                  <a:lnTo>
                    <a:pt x="2392" y="1084"/>
                  </a:lnTo>
                  <a:lnTo>
                    <a:pt x="2302" y="1264"/>
                  </a:lnTo>
                  <a:lnTo>
                    <a:pt x="2212" y="1445"/>
                  </a:lnTo>
                  <a:lnTo>
                    <a:pt x="2031" y="1580"/>
                  </a:lnTo>
                  <a:lnTo>
                    <a:pt x="1896" y="1716"/>
                  </a:lnTo>
                  <a:lnTo>
                    <a:pt x="1670" y="1806"/>
                  </a:lnTo>
                  <a:lnTo>
                    <a:pt x="1444" y="1851"/>
                  </a:lnTo>
                  <a:lnTo>
                    <a:pt x="1219" y="1896"/>
                  </a:lnTo>
                  <a:lnTo>
                    <a:pt x="1219" y="1896"/>
                  </a:lnTo>
                  <a:lnTo>
                    <a:pt x="993" y="1851"/>
                  </a:lnTo>
                  <a:lnTo>
                    <a:pt x="767" y="1806"/>
                  </a:lnTo>
                  <a:lnTo>
                    <a:pt x="587" y="1716"/>
                  </a:lnTo>
                  <a:lnTo>
                    <a:pt x="406" y="1625"/>
                  </a:lnTo>
                  <a:lnTo>
                    <a:pt x="271" y="1535"/>
                  </a:lnTo>
                  <a:lnTo>
                    <a:pt x="135" y="1400"/>
                  </a:lnTo>
                  <a:lnTo>
                    <a:pt x="45" y="12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226" y="1129"/>
                  </a:lnTo>
                  <a:lnTo>
                    <a:pt x="451" y="1129"/>
                  </a:lnTo>
                  <a:lnTo>
                    <a:pt x="451" y="1129"/>
                  </a:lnTo>
                  <a:lnTo>
                    <a:pt x="677" y="1084"/>
                  </a:lnTo>
                  <a:lnTo>
                    <a:pt x="903" y="1039"/>
                  </a:lnTo>
                  <a:lnTo>
                    <a:pt x="1128" y="948"/>
                  </a:lnTo>
                  <a:lnTo>
                    <a:pt x="1309" y="858"/>
                  </a:lnTo>
                  <a:lnTo>
                    <a:pt x="1444" y="678"/>
                  </a:lnTo>
                  <a:lnTo>
                    <a:pt x="1580" y="542"/>
                  </a:lnTo>
                  <a:lnTo>
                    <a:pt x="1625" y="362"/>
                  </a:lnTo>
                  <a:lnTo>
                    <a:pt x="1670" y="136"/>
                  </a:lnTo>
                  <a:lnTo>
                    <a:pt x="1670" y="136"/>
                  </a:lnTo>
                  <a:lnTo>
                    <a:pt x="1625" y="1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959771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48" y="587"/>
                  </a:lnTo>
                  <a:lnTo>
                    <a:pt x="2393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2" y="1716"/>
                  </a:lnTo>
                  <a:lnTo>
                    <a:pt x="1671" y="1806"/>
                  </a:lnTo>
                  <a:lnTo>
                    <a:pt x="1445" y="1851"/>
                  </a:lnTo>
                  <a:lnTo>
                    <a:pt x="1175" y="1896"/>
                  </a:lnTo>
                  <a:lnTo>
                    <a:pt x="1175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88" y="1716"/>
                  </a:lnTo>
                  <a:lnTo>
                    <a:pt x="407" y="1625"/>
                  </a:lnTo>
                  <a:lnTo>
                    <a:pt x="272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227" y="1129"/>
                  </a:lnTo>
                  <a:lnTo>
                    <a:pt x="452" y="1129"/>
                  </a:lnTo>
                  <a:lnTo>
                    <a:pt x="452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129" y="948"/>
                  </a:lnTo>
                  <a:lnTo>
                    <a:pt x="1310" y="858"/>
                  </a:lnTo>
                  <a:lnTo>
                    <a:pt x="1445" y="678"/>
                  </a:lnTo>
                  <a:lnTo>
                    <a:pt x="1536" y="542"/>
                  </a:lnTo>
                  <a:lnTo>
                    <a:pt x="1626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933655" y="1566754"/>
              <a:ext cx="398635" cy="347510"/>
            </a:xfrm>
            <a:custGeom>
              <a:avLst/>
              <a:gdLst/>
              <a:ahLst/>
              <a:cxnLst/>
              <a:rect l="l" t="t" r="r" b="b"/>
              <a:pathLst>
                <a:path w="15844" h="13812" extrusionOk="0">
                  <a:moveTo>
                    <a:pt x="11330" y="2393"/>
                  </a:moveTo>
                  <a:lnTo>
                    <a:pt x="11330" y="3611"/>
                  </a:lnTo>
                  <a:lnTo>
                    <a:pt x="10472" y="3431"/>
                  </a:lnTo>
                  <a:lnTo>
                    <a:pt x="10066" y="3341"/>
                  </a:lnTo>
                  <a:lnTo>
                    <a:pt x="10066" y="2664"/>
                  </a:lnTo>
                  <a:lnTo>
                    <a:pt x="11330" y="2393"/>
                  </a:lnTo>
                  <a:close/>
                  <a:moveTo>
                    <a:pt x="9795" y="4830"/>
                  </a:moveTo>
                  <a:lnTo>
                    <a:pt x="9705" y="4920"/>
                  </a:lnTo>
                  <a:lnTo>
                    <a:pt x="9660" y="5011"/>
                  </a:lnTo>
                  <a:lnTo>
                    <a:pt x="9660" y="5101"/>
                  </a:lnTo>
                  <a:lnTo>
                    <a:pt x="9660" y="5191"/>
                  </a:lnTo>
                  <a:lnTo>
                    <a:pt x="9705" y="5236"/>
                  </a:lnTo>
                  <a:lnTo>
                    <a:pt x="9795" y="5281"/>
                  </a:lnTo>
                  <a:lnTo>
                    <a:pt x="11555" y="5281"/>
                  </a:lnTo>
                  <a:lnTo>
                    <a:pt x="11691" y="5236"/>
                  </a:lnTo>
                  <a:lnTo>
                    <a:pt x="11736" y="5191"/>
                  </a:lnTo>
                  <a:lnTo>
                    <a:pt x="11781" y="5101"/>
                  </a:lnTo>
                  <a:lnTo>
                    <a:pt x="11781" y="5011"/>
                  </a:lnTo>
                  <a:lnTo>
                    <a:pt x="11736" y="4920"/>
                  </a:lnTo>
                  <a:lnTo>
                    <a:pt x="11646" y="4830"/>
                  </a:lnTo>
                  <a:close/>
                  <a:moveTo>
                    <a:pt x="4424" y="4153"/>
                  </a:moveTo>
                  <a:lnTo>
                    <a:pt x="5643" y="4379"/>
                  </a:lnTo>
                  <a:lnTo>
                    <a:pt x="5643" y="5101"/>
                  </a:lnTo>
                  <a:lnTo>
                    <a:pt x="4424" y="5372"/>
                  </a:lnTo>
                  <a:lnTo>
                    <a:pt x="4424" y="4153"/>
                  </a:lnTo>
                  <a:close/>
                  <a:moveTo>
                    <a:pt x="9795" y="5958"/>
                  </a:moveTo>
                  <a:lnTo>
                    <a:pt x="9705" y="6003"/>
                  </a:lnTo>
                  <a:lnTo>
                    <a:pt x="9660" y="6094"/>
                  </a:lnTo>
                  <a:lnTo>
                    <a:pt x="9660" y="6184"/>
                  </a:lnTo>
                  <a:lnTo>
                    <a:pt x="9660" y="6274"/>
                  </a:lnTo>
                  <a:lnTo>
                    <a:pt x="9705" y="6365"/>
                  </a:lnTo>
                  <a:lnTo>
                    <a:pt x="9795" y="6410"/>
                  </a:lnTo>
                  <a:lnTo>
                    <a:pt x="11555" y="6410"/>
                  </a:lnTo>
                  <a:lnTo>
                    <a:pt x="11691" y="6365"/>
                  </a:lnTo>
                  <a:lnTo>
                    <a:pt x="11736" y="6319"/>
                  </a:lnTo>
                  <a:lnTo>
                    <a:pt x="11781" y="6229"/>
                  </a:lnTo>
                  <a:lnTo>
                    <a:pt x="11781" y="6094"/>
                  </a:lnTo>
                  <a:lnTo>
                    <a:pt x="11736" y="6003"/>
                  </a:lnTo>
                  <a:lnTo>
                    <a:pt x="11646" y="5958"/>
                  </a:lnTo>
                  <a:close/>
                  <a:moveTo>
                    <a:pt x="4153" y="6545"/>
                  </a:moveTo>
                  <a:lnTo>
                    <a:pt x="4063" y="6590"/>
                  </a:lnTo>
                  <a:lnTo>
                    <a:pt x="4018" y="6681"/>
                  </a:lnTo>
                  <a:lnTo>
                    <a:pt x="3973" y="6771"/>
                  </a:lnTo>
                  <a:lnTo>
                    <a:pt x="3973" y="7042"/>
                  </a:lnTo>
                  <a:lnTo>
                    <a:pt x="4018" y="7132"/>
                  </a:lnTo>
                  <a:lnTo>
                    <a:pt x="4063" y="7222"/>
                  </a:lnTo>
                  <a:lnTo>
                    <a:pt x="4153" y="7267"/>
                  </a:lnTo>
                  <a:lnTo>
                    <a:pt x="4289" y="7267"/>
                  </a:lnTo>
                  <a:lnTo>
                    <a:pt x="4334" y="7222"/>
                  </a:lnTo>
                  <a:lnTo>
                    <a:pt x="4424" y="7177"/>
                  </a:lnTo>
                  <a:lnTo>
                    <a:pt x="4469" y="7042"/>
                  </a:lnTo>
                  <a:lnTo>
                    <a:pt x="4469" y="6771"/>
                  </a:lnTo>
                  <a:lnTo>
                    <a:pt x="4424" y="6681"/>
                  </a:lnTo>
                  <a:lnTo>
                    <a:pt x="4379" y="6635"/>
                  </a:lnTo>
                  <a:lnTo>
                    <a:pt x="4334" y="6545"/>
                  </a:lnTo>
                  <a:close/>
                  <a:moveTo>
                    <a:pt x="5011" y="6545"/>
                  </a:moveTo>
                  <a:lnTo>
                    <a:pt x="4921" y="6590"/>
                  </a:lnTo>
                  <a:lnTo>
                    <a:pt x="4830" y="6681"/>
                  </a:lnTo>
                  <a:lnTo>
                    <a:pt x="4830" y="6771"/>
                  </a:lnTo>
                  <a:lnTo>
                    <a:pt x="4830" y="7042"/>
                  </a:lnTo>
                  <a:lnTo>
                    <a:pt x="4830" y="7132"/>
                  </a:lnTo>
                  <a:lnTo>
                    <a:pt x="4921" y="7222"/>
                  </a:lnTo>
                  <a:lnTo>
                    <a:pt x="5011" y="7267"/>
                  </a:lnTo>
                  <a:lnTo>
                    <a:pt x="5101" y="7267"/>
                  </a:lnTo>
                  <a:lnTo>
                    <a:pt x="5191" y="7222"/>
                  </a:lnTo>
                  <a:lnTo>
                    <a:pt x="5237" y="7177"/>
                  </a:lnTo>
                  <a:lnTo>
                    <a:pt x="5282" y="7042"/>
                  </a:lnTo>
                  <a:lnTo>
                    <a:pt x="5282" y="6771"/>
                  </a:lnTo>
                  <a:lnTo>
                    <a:pt x="5282" y="6681"/>
                  </a:lnTo>
                  <a:lnTo>
                    <a:pt x="5237" y="6635"/>
                  </a:lnTo>
                  <a:lnTo>
                    <a:pt x="5191" y="6545"/>
                  </a:lnTo>
                  <a:close/>
                  <a:moveTo>
                    <a:pt x="5823" y="6545"/>
                  </a:moveTo>
                  <a:lnTo>
                    <a:pt x="5733" y="6590"/>
                  </a:lnTo>
                  <a:lnTo>
                    <a:pt x="5688" y="6681"/>
                  </a:lnTo>
                  <a:lnTo>
                    <a:pt x="5643" y="6771"/>
                  </a:lnTo>
                  <a:lnTo>
                    <a:pt x="5643" y="7042"/>
                  </a:lnTo>
                  <a:lnTo>
                    <a:pt x="5688" y="7132"/>
                  </a:lnTo>
                  <a:lnTo>
                    <a:pt x="5733" y="7222"/>
                  </a:lnTo>
                  <a:lnTo>
                    <a:pt x="5823" y="7267"/>
                  </a:lnTo>
                  <a:lnTo>
                    <a:pt x="5959" y="7267"/>
                  </a:lnTo>
                  <a:lnTo>
                    <a:pt x="6004" y="7222"/>
                  </a:lnTo>
                  <a:lnTo>
                    <a:pt x="6094" y="7177"/>
                  </a:lnTo>
                  <a:lnTo>
                    <a:pt x="6139" y="7042"/>
                  </a:lnTo>
                  <a:lnTo>
                    <a:pt x="6139" y="6771"/>
                  </a:lnTo>
                  <a:lnTo>
                    <a:pt x="6094" y="6681"/>
                  </a:lnTo>
                  <a:lnTo>
                    <a:pt x="6049" y="6635"/>
                  </a:lnTo>
                  <a:lnTo>
                    <a:pt x="6004" y="6545"/>
                  </a:lnTo>
                  <a:close/>
                  <a:moveTo>
                    <a:pt x="9885" y="7042"/>
                  </a:moveTo>
                  <a:lnTo>
                    <a:pt x="9795" y="7087"/>
                  </a:lnTo>
                  <a:lnTo>
                    <a:pt x="9705" y="7132"/>
                  </a:lnTo>
                  <a:lnTo>
                    <a:pt x="9660" y="7222"/>
                  </a:lnTo>
                  <a:lnTo>
                    <a:pt x="9660" y="7312"/>
                  </a:lnTo>
                  <a:lnTo>
                    <a:pt x="9660" y="7403"/>
                  </a:lnTo>
                  <a:lnTo>
                    <a:pt x="9705" y="7448"/>
                  </a:lnTo>
                  <a:lnTo>
                    <a:pt x="9795" y="7493"/>
                  </a:lnTo>
                  <a:lnTo>
                    <a:pt x="9885" y="7538"/>
                  </a:lnTo>
                  <a:lnTo>
                    <a:pt x="11555" y="7538"/>
                  </a:lnTo>
                  <a:lnTo>
                    <a:pt x="11691" y="7448"/>
                  </a:lnTo>
                  <a:lnTo>
                    <a:pt x="11736" y="7403"/>
                  </a:lnTo>
                  <a:lnTo>
                    <a:pt x="11781" y="7358"/>
                  </a:lnTo>
                  <a:lnTo>
                    <a:pt x="11781" y="7222"/>
                  </a:lnTo>
                  <a:lnTo>
                    <a:pt x="11736" y="7132"/>
                  </a:lnTo>
                  <a:lnTo>
                    <a:pt x="11646" y="7087"/>
                  </a:lnTo>
                  <a:lnTo>
                    <a:pt x="11555" y="7042"/>
                  </a:lnTo>
                  <a:close/>
                  <a:moveTo>
                    <a:pt x="4153" y="7719"/>
                  </a:moveTo>
                  <a:lnTo>
                    <a:pt x="4063" y="7764"/>
                  </a:lnTo>
                  <a:lnTo>
                    <a:pt x="4018" y="7854"/>
                  </a:lnTo>
                  <a:lnTo>
                    <a:pt x="3973" y="7944"/>
                  </a:lnTo>
                  <a:lnTo>
                    <a:pt x="3973" y="8215"/>
                  </a:lnTo>
                  <a:lnTo>
                    <a:pt x="4018" y="8305"/>
                  </a:lnTo>
                  <a:lnTo>
                    <a:pt x="4063" y="8396"/>
                  </a:lnTo>
                  <a:lnTo>
                    <a:pt x="4153" y="8441"/>
                  </a:lnTo>
                  <a:lnTo>
                    <a:pt x="4289" y="8441"/>
                  </a:lnTo>
                  <a:lnTo>
                    <a:pt x="4334" y="8396"/>
                  </a:lnTo>
                  <a:lnTo>
                    <a:pt x="4424" y="8351"/>
                  </a:lnTo>
                  <a:lnTo>
                    <a:pt x="4469" y="8215"/>
                  </a:lnTo>
                  <a:lnTo>
                    <a:pt x="4469" y="7944"/>
                  </a:lnTo>
                  <a:lnTo>
                    <a:pt x="4424" y="7854"/>
                  </a:lnTo>
                  <a:lnTo>
                    <a:pt x="4379" y="7809"/>
                  </a:lnTo>
                  <a:lnTo>
                    <a:pt x="4334" y="7719"/>
                  </a:lnTo>
                  <a:close/>
                  <a:moveTo>
                    <a:pt x="5011" y="7719"/>
                  </a:moveTo>
                  <a:lnTo>
                    <a:pt x="4921" y="7764"/>
                  </a:lnTo>
                  <a:lnTo>
                    <a:pt x="4830" y="7854"/>
                  </a:lnTo>
                  <a:lnTo>
                    <a:pt x="4830" y="7944"/>
                  </a:lnTo>
                  <a:lnTo>
                    <a:pt x="4830" y="8215"/>
                  </a:lnTo>
                  <a:lnTo>
                    <a:pt x="4830" y="8305"/>
                  </a:lnTo>
                  <a:lnTo>
                    <a:pt x="4921" y="8396"/>
                  </a:lnTo>
                  <a:lnTo>
                    <a:pt x="5011" y="8441"/>
                  </a:lnTo>
                  <a:lnTo>
                    <a:pt x="5101" y="8441"/>
                  </a:lnTo>
                  <a:lnTo>
                    <a:pt x="5191" y="8396"/>
                  </a:lnTo>
                  <a:lnTo>
                    <a:pt x="5237" y="8351"/>
                  </a:lnTo>
                  <a:lnTo>
                    <a:pt x="5282" y="8215"/>
                  </a:lnTo>
                  <a:lnTo>
                    <a:pt x="5282" y="7944"/>
                  </a:lnTo>
                  <a:lnTo>
                    <a:pt x="5282" y="7854"/>
                  </a:lnTo>
                  <a:lnTo>
                    <a:pt x="5237" y="7809"/>
                  </a:lnTo>
                  <a:lnTo>
                    <a:pt x="5191" y="7719"/>
                  </a:lnTo>
                  <a:close/>
                  <a:moveTo>
                    <a:pt x="5823" y="7719"/>
                  </a:moveTo>
                  <a:lnTo>
                    <a:pt x="5733" y="7764"/>
                  </a:lnTo>
                  <a:lnTo>
                    <a:pt x="5688" y="7854"/>
                  </a:lnTo>
                  <a:lnTo>
                    <a:pt x="5643" y="7944"/>
                  </a:lnTo>
                  <a:lnTo>
                    <a:pt x="5643" y="8215"/>
                  </a:lnTo>
                  <a:lnTo>
                    <a:pt x="5688" y="8305"/>
                  </a:lnTo>
                  <a:lnTo>
                    <a:pt x="5733" y="8396"/>
                  </a:lnTo>
                  <a:lnTo>
                    <a:pt x="5823" y="8441"/>
                  </a:lnTo>
                  <a:lnTo>
                    <a:pt x="5959" y="8441"/>
                  </a:lnTo>
                  <a:lnTo>
                    <a:pt x="6004" y="8396"/>
                  </a:lnTo>
                  <a:lnTo>
                    <a:pt x="6094" y="8351"/>
                  </a:lnTo>
                  <a:lnTo>
                    <a:pt x="6139" y="8215"/>
                  </a:lnTo>
                  <a:lnTo>
                    <a:pt x="6139" y="7944"/>
                  </a:lnTo>
                  <a:lnTo>
                    <a:pt x="6094" y="7854"/>
                  </a:lnTo>
                  <a:lnTo>
                    <a:pt x="6049" y="7809"/>
                  </a:lnTo>
                  <a:lnTo>
                    <a:pt x="6004" y="7719"/>
                  </a:lnTo>
                  <a:close/>
                  <a:moveTo>
                    <a:pt x="9885" y="8125"/>
                  </a:moveTo>
                  <a:lnTo>
                    <a:pt x="9795" y="8170"/>
                  </a:lnTo>
                  <a:lnTo>
                    <a:pt x="9705" y="8215"/>
                  </a:lnTo>
                  <a:lnTo>
                    <a:pt x="9660" y="8305"/>
                  </a:lnTo>
                  <a:lnTo>
                    <a:pt x="9660" y="8396"/>
                  </a:lnTo>
                  <a:lnTo>
                    <a:pt x="9660" y="8486"/>
                  </a:lnTo>
                  <a:lnTo>
                    <a:pt x="9705" y="8531"/>
                  </a:lnTo>
                  <a:lnTo>
                    <a:pt x="9795" y="8576"/>
                  </a:lnTo>
                  <a:lnTo>
                    <a:pt x="9885" y="8621"/>
                  </a:lnTo>
                  <a:lnTo>
                    <a:pt x="11555" y="8621"/>
                  </a:lnTo>
                  <a:lnTo>
                    <a:pt x="11691" y="8531"/>
                  </a:lnTo>
                  <a:lnTo>
                    <a:pt x="11736" y="8486"/>
                  </a:lnTo>
                  <a:lnTo>
                    <a:pt x="11781" y="8441"/>
                  </a:lnTo>
                  <a:lnTo>
                    <a:pt x="11781" y="8305"/>
                  </a:lnTo>
                  <a:lnTo>
                    <a:pt x="11736" y="8215"/>
                  </a:lnTo>
                  <a:lnTo>
                    <a:pt x="11646" y="8170"/>
                  </a:lnTo>
                  <a:lnTo>
                    <a:pt x="11555" y="8125"/>
                  </a:lnTo>
                  <a:close/>
                  <a:moveTo>
                    <a:pt x="4153" y="8892"/>
                  </a:moveTo>
                  <a:lnTo>
                    <a:pt x="4063" y="8937"/>
                  </a:lnTo>
                  <a:lnTo>
                    <a:pt x="4018" y="9028"/>
                  </a:lnTo>
                  <a:lnTo>
                    <a:pt x="3973" y="9118"/>
                  </a:lnTo>
                  <a:lnTo>
                    <a:pt x="3973" y="9389"/>
                  </a:lnTo>
                  <a:lnTo>
                    <a:pt x="4018" y="9479"/>
                  </a:lnTo>
                  <a:lnTo>
                    <a:pt x="4063" y="9569"/>
                  </a:lnTo>
                  <a:lnTo>
                    <a:pt x="4153" y="9614"/>
                  </a:lnTo>
                  <a:lnTo>
                    <a:pt x="4289" y="9614"/>
                  </a:lnTo>
                  <a:lnTo>
                    <a:pt x="4334" y="9569"/>
                  </a:lnTo>
                  <a:lnTo>
                    <a:pt x="4424" y="9524"/>
                  </a:lnTo>
                  <a:lnTo>
                    <a:pt x="4469" y="9389"/>
                  </a:lnTo>
                  <a:lnTo>
                    <a:pt x="4469" y="9118"/>
                  </a:lnTo>
                  <a:lnTo>
                    <a:pt x="4424" y="9028"/>
                  </a:lnTo>
                  <a:lnTo>
                    <a:pt x="4379" y="8937"/>
                  </a:lnTo>
                  <a:lnTo>
                    <a:pt x="4334" y="8892"/>
                  </a:lnTo>
                  <a:close/>
                  <a:moveTo>
                    <a:pt x="5011" y="8892"/>
                  </a:moveTo>
                  <a:lnTo>
                    <a:pt x="4921" y="8937"/>
                  </a:lnTo>
                  <a:lnTo>
                    <a:pt x="4830" y="9028"/>
                  </a:lnTo>
                  <a:lnTo>
                    <a:pt x="4830" y="9118"/>
                  </a:lnTo>
                  <a:lnTo>
                    <a:pt x="4830" y="9389"/>
                  </a:lnTo>
                  <a:lnTo>
                    <a:pt x="4830" y="9479"/>
                  </a:lnTo>
                  <a:lnTo>
                    <a:pt x="4921" y="9569"/>
                  </a:lnTo>
                  <a:lnTo>
                    <a:pt x="5011" y="9614"/>
                  </a:lnTo>
                  <a:lnTo>
                    <a:pt x="5101" y="9614"/>
                  </a:lnTo>
                  <a:lnTo>
                    <a:pt x="5191" y="9569"/>
                  </a:lnTo>
                  <a:lnTo>
                    <a:pt x="5237" y="9524"/>
                  </a:lnTo>
                  <a:lnTo>
                    <a:pt x="5282" y="9389"/>
                  </a:lnTo>
                  <a:lnTo>
                    <a:pt x="5282" y="9118"/>
                  </a:lnTo>
                  <a:lnTo>
                    <a:pt x="5282" y="9028"/>
                  </a:lnTo>
                  <a:lnTo>
                    <a:pt x="5237" y="8937"/>
                  </a:lnTo>
                  <a:lnTo>
                    <a:pt x="5191" y="8892"/>
                  </a:lnTo>
                  <a:close/>
                  <a:moveTo>
                    <a:pt x="5823" y="8892"/>
                  </a:moveTo>
                  <a:lnTo>
                    <a:pt x="5733" y="8937"/>
                  </a:lnTo>
                  <a:lnTo>
                    <a:pt x="5688" y="9028"/>
                  </a:lnTo>
                  <a:lnTo>
                    <a:pt x="5643" y="9118"/>
                  </a:lnTo>
                  <a:lnTo>
                    <a:pt x="5643" y="9389"/>
                  </a:lnTo>
                  <a:lnTo>
                    <a:pt x="5688" y="9479"/>
                  </a:lnTo>
                  <a:lnTo>
                    <a:pt x="5733" y="9569"/>
                  </a:lnTo>
                  <a:lnTo>
                    <a:pt x="5823" y="9614"/>
                  </a:lnTo>
                  <a:lnTo>
                    <a:pt x="5959" y="9614"/>
                  </a:lnTo>
                  <a:lnTo>
                    <a:pt x="6004" y="9569"/>
                  </a:lnTo>
                  <a:lnTo>
                    <a:pt x="6094" y="9524"/>
                  </a:lnTo>
                  <a:lnTo>
                    <a:pt x="6139" y="9389"/>
                  </a:lnTo>
                  <a:lnTo>
                    <a:pt x="6139" y="9118"/>
                  </a:lnTo>
                  <a:lnTo>
                    <a:pt x="6094" y="9028"/>
                  </a:lnTo>
                  <a:lnTo>
                    <a:pt x="6049" y="8937"/>
                  </a:lnTo>
                  <a:lnTo>
                    <a:pt x="6004" y="8892"/>
                  </a:lnTo>
                  <a:close/>
                  <a:moveTo>
                    <a:pt x="9795" y="9253"/>
                  </a:moveTo>
                  <a:lnTo>
                    <a:pt x="9705" y="9343"/>
                  </a:lnTo>
                  <a:lnTo>
                    <a:pt x="9660" y="9434"/>
                  </a:lnTo>
                  <a:lnTo>
                    <a:pt x="9660" y="9524"/>
                  </a:lnTo>
                  <a:lnTo>
                    <a:pt x="9660" y="9614"/>
                  </a:lnTo>
                  <a:lnTo>
                    <a:pt x="9705" y="9659"/>
                  </a:lnTo>
                  <a:lnTo>
                    <a:pt x="9795" y="9705"/>
                  </a:lnTo>
                  <a:lnTo>
                    <a:pt x="11555" y="9705"/>
                  </a:lnTo>
                  <a:lnTo>
                    <a:pt x="11691" y="9659"/>
                  </a:lnTo>
                  <a:lnTo>
                    <a:pt x="11736" y="9614"/>
                  </a:lnTo>
                  <a:lnTo>
                    <a:pt x="11781" y="9524"/>
                  </a:lnTo>
                  <a:lnTo>
                    <a:pt x="11781" y="9434"/>
                  </a:lnTo>
                  <a:lnTo>
                    <a:pt x="11736" y="9343"/>
                  </a:lnTo>
                  <a:lnTo>
                    <a:pt x="11646" y="9253"/>
                  </a:lnTo>
                  <a:close/>
                  <a:moveTo>
                    <a:pt x="4153" y="10066"/>
                  </a:moveTo>
                  <a:lnTo>
                    <a:pt x="4063" y="10111"/>
                  </a:lnTo>
                  <a:lnTo>
                    <a:pt x="4018" y="10201"/>
                  </a:lnTo>
                  <a:lnTo>
                    <a:pt x="3973" y="10291"/>
                  </a:lnTo>
                  <a:lnTo>
                    <a:pt x="3973" y="10562"/>
                  </a:lnTo>
                  <a:lnTo>
                    <a:pt x="4018" y="10652"/>
                  </a:lnTo>
                  <a:lnTo>
                    <a:pt x="4063" y="10743"/>
                  </a:lnTo>
                  <a:lnTo>
                    <a:pt x="4153" y="10788"/>
                  </a:lnTo>
                  <a:lnTo>
                    <a:pt x="4289" y="10788"/>
                  </a:lnTo>
                  <a:lnTo>
                    <a:pt x="4334" y="10743"/>
                  </a:lnTo>
                  <a:lnTo>
                    <a:pt x="4424" y="10698"/>
                  </a:lnTo>
                  <a:lnTo>
                    <a:pt x="4469" y="10562"/>
                  </a:lnTo>
                  <a:lnTo>
                    <a:pt x="4469" y="10291"/>
                  </a:lnTo>
                  <a:lnTo>
                    <a:pt x="4424" y="10201"/>
                  </a:lnTo>
                  <a:lnTo>
                    <a:pt x="4379" y="10111"/>
                  </a:lnTo>
                  <a:lnTo>
                    <a:pt x="4334" y="10066"/>
                  </a:lnTo>
                  <a:close/>
                  <a:moveTo>
                    <a:pt x="4966" y="10066"/>
                  </a:moveTo>
                  <a:lnTo>
                    <a:pt x="4875" y="10111"/>
                  </a:lnTo>
                  <a:lnTo>
                    <a:pt x="4830" y="10201"/>
                  </a:lnTo>
                  <a:lnTo>
                    <a:pt x="4830" y="10291"/>
                  </a:lnTo>
                  <a:lnTo>
                    <a:pt x="4830" y="10562"/>
                  </a:lnTo>
                  <a:lnTo>
                    <a:pt x="4830" y="10652"/>
                  </a:lnTo>
                  <a:lnTo>
                    <a:pt x="4921" y="10743"/>
                  </a:lnTo>
                  <a:lnTo>
                    <a:pt x="5011" y="10788"/>
                  </a:lnTo>
                  <a:lnTo>
                    <a:pt x="5101" y="10788"/>
                  </a:lnTo>
                  <a:lnTo>
                    <a:pt x="5191" y="10743"/>
                  </a:lnTo>
                  <a:lnTo>
                    <a:pt x="5237" y="10698"/>
                  </a:lnTo>
                  <a:lnTo>
                    <a:pt x="5282" y="10562"/>
                  </a:lnTo>
                  <a:lnTo>
                    <a:pt x="5282" y="10291"/>
                  </a:lnTo>
                  <a:lnTo>
                    <a:pt x="5282" y="10201"/>
                  </a:lnTo>
                  <a:lnTo>
                    <a:pt x="5237" y="10111"/>
                  </a:lnTo>
                  <a:lnTo>
                    <a:pt x="5146" y="10066"/>
                  </a:lnTo>
                  <a:close/>
                  <a:moveTo>
                    <a:pt x="5823" y="10066"/>
                  </a:moveTo>
                  <a:lnTo>
                    <a:pt x="5733" y="10111"/>
                  </a:lnTo>
                  <a:lnTo>
                    <a:pt x="5688" y="10201"/>
                  </a:lnTo>
                  <a:lnTo>
                    <a:pt x="5643" y="10291"/>
                  </a:lnTo>
                  <a:lnTo>
                    <a:pt x="5643" y="10562"/>
                  </a:lnTo>
                  <a:lnTo>
                    <a:pt x="5688" y="10652"/>
                  </a:lnTo>
                  <a:lnTo>
                    <a:pt x="5733" y="10743"/>
                  </a:lnTo>
                  <a:lnTo>
                    <a:pt x="5823" y="10788"/>
                  </a:lnTo>
                  <a:lnTo>
                    <a:pt x="5959" y="10788"/>
                  </a:lnTo>
                  <a:lnTo>
                    <a:pt x="6004" y="10743"/>
                  </a:lnTo>
                  <a:lnTo>
                    <a:pt x="6094" y="10698"/>
                  </a:lnTo>
                  <a:lnTo>
                    <a:pt x="6139" y="10517"/>
                  </a:lnTo>
                  <a:lnTo>
                    <a:pt x="6139" y="10291"/>
                  </a:lnTo>
                  <a:lnTo>
                    <a:pt x="6094" y="10201"/>
                  </a:lnTo>
                  <a:lnTo>
                    <a:pt x="6049" y="10111"/>
                  </a:lnTo>
                  <a:lnTo>
                    <a:pt x="6004" y="10066"/>
                  </a:lnTo>
                  <a:close/>
                  <a:moveTo>
                    <a:pt x="9795" y="10382"/>
                  </a:moveTo>
                  <a:lnTo>
                    <a:pt x="9705" y="10427"/>
                  </a:lnTo>
                  <a:lnTo>
                    <a:pt x="9660" y="10517"/>
                  </a:lnTo>
                  <a:lnTo>
                    <a:pt x="9660" y="10607"/>
                  </a:lnTo>
                  <a:lnTo>
                    <a:pt x="9660" y="10698"/>
                  </a:lnTo>
                  <a:lnTo>
                    <a:pt x="9705" y="10788"/>
                  </a:lnTo>
                  <a:lnTo>
                    <a:pt x="9795" y="10833"/>
                  </a:lnTo>
                  <a:lnTo>
                    <a:pt x="11555" y="10833"/>
                  </a:lnTo>
                  <a:lnTo>
                    <a:pt x="11691" y="10788"/>
                  </a:lnTo>
                  <a:lnTo>
                    <a:pt x="11736" y="10698"/>
                  </a:lnTo>
                  <a:lnTo>
                    <a:pt x="11781" y="10652"/>
                  </a:lnTo>
                  <a:lnTo>
                    <a:pt x="11781" y="10517"/>
                  </a:lnTo>
                  <a:lnTo>
                    <a:pt x="11736" y="10427"/>
                  </a:lnTo>
                  <a:lnTo>
                    <a:pt x="11646" y="10382"/>
                  </a:lnTo>
                  <a:close/>
                  <a:moveTo>
                    <a:pt x="2213" y="9840"/>
                  </a:moveTo>
                  <a:lnTo>
                    <a:pt x="2574" y="9885"/>
                  </a:lnTo>
                  <a:lnTo>
                    <a:pt x="2890" y="10066"/>
                  </a:lnTo>
                  <a:lnTo>
                    <a:pt x="2980" y="10156"/>
                  </a:lnTo>
                  <a:lnTo>
                    <a:pt x="3115" y="10291"/>
                  </a:lnTo>
                  <a:lnTo>
                    <a:pt x="3160" y="10427"/>
                  </a:lnTo>
                  <a:lnTo>
                    <a:pt x="3205" y="10607"/>
                  </a:lnTo>
                  <a:lnTo>
                    <a:pt x="3160" y="10788"/>
                  </a:lnTo>
                  <a:lnTo>
                    <a:pt x="3115" y="10923"/>
                  </a:lnTo>
                  <a:lnTo>
                    <a:pt x="2980" y="11059"/>
                  </a:lnTo>
                  <a:lnTo>
                    <a:pt x="2890" y="11149"/>
                  </a:lnTo>
                  <a:lnTo>
                    <a:pt x="2574" y="11284"/>
                  </a:lnTo>
                  <a:lnTo>
                    <a:pt x="2213" y="11329"/>
                  </a:lnTo>
                  <a:lnTo>
                    <a:pt x="2032" y="11329"/>
                  </a:lnTo>
                  <a:lnTo>
                    <a:pt x="1851" y="11284"/>
                  </a:lnTo>
                  <a:lnTo>
                    <a:pt x="1671" y="11194"/>
                  </a:lnTo>
                  <a:lnTo>
                    <a:pt x="1535" y="11104"/>
                  </a:lnTo>
                  <a:lnTo>
                    <a:pt x="1400" y="11013"/>
                  </a:lnTo>
                  <a:lnTo>
                    <a:pt x="1310" y="10878"/>
                  </a:lnTo>
                  <a:lnTo>
                    <a:pt x="1265" y="10743"/>
                  </a:lnTo>
                  <a:lnTo>
                    <a:pt x="1265" y="10607"/>
                  </a:lnTo>
                  <a:lnTo>
                    <a:pt x="1265" y="10472"/>
                  </a:lnTo>
                  <a:lnTo>
                    <a:pt x="1310" y="10336"/>
                  </a:lnTo>
                  <a:lnTo>
                    <a:pt x="1400" y="10201"/>
                  </a:lnTo>
                  <a:lnTo>
                    <a:pt x="1535" y="10111"/>
                  </a:lnTo>
                  <a:lnTo>
                    <a:pt x="1671" y="9975"/>
                  </a:lnTo>
                  <a:lnTo>
                    <a:pt x="1851" y="9930"/>
                  </a:lnTo>
                  <a:lnTo>
                    <a:pt x="2032" y="9885"/>
                  </a:lnTo>
                  <a:lnTo>
                    <a:pt x="2213" y="9840"/>
                  </a:lnTo>
                  <a:close/>
                  <a:moveTo>
                    <a:pt x="7945" y="9840"/>
                  </a:moveTo>
                  <a:lnTo>
                    <a:pt x="8261" y="9885"/>
                  </a:lnTo>
                  <a:lnTo>
                    <a:pt x="8577" y="10066"/>
                  </a:lnTo>
                  <a:lnTo>
                    <a:pt x="8712" y="10156"/>
                  </a:lnTo>
                  <a:lnTo>
                    <a:pt x="8802" y="10291"/>
                  </a:lnTo>
                  <a:lnTo>
                    <a:pt x="8892" y="10427"/>
                  </a:lnTo>
                  <a:lnTo>
                    <a:pt x="8892" y="10607"/>
                  </a:lnTo>
                  <a:lnTo>
                    <a:pt x="8892" y="10788"/>
                  </a:lnTo>
                  <a:lnTo>
                    <a:pt x="8802" y="10923"/>
                  </a:lnTo>
                  <a:lnTo>
                    <a:pt x="8712" y="11059"/>
                  </a:lnTo>
                  <a:lnTo>
                    <a:pt x="8577" y="11149"/>
                  </a:lnTo>
                  <a:lnTo>
                    <a:pt x="8261" y="11284"/>
                  </a:lnTo>
                  <a:lnTo>
                    <a:pt x="7945" y="11329"/>
                  </a:lnTo>
                  <a:lnTo>
                    <a:pt x="7719" y="11329"/>
                  </a:lnTo>
                  <a:lnTo>
                    <a:pt x="7538" y="11284"/>
                  </a:lnTo>
                  <a:lnTo>
                    <a:pt x="7358" y="11194"/>
                  </a:lnTo>
                  <a:lnTo>
                    <a:pt x="7222" y="11104"/>
                  </a:lnTo>
                  <a:lnTo>
                    <a:pt x="7132" y="11013"/>
                  </a:lnTo>
                  <a:lnTo>
                    <a:pt x="7042" y="10878"/>
                  </a:lnTo>
                  <a:lnTo>
                    <a:pt x="6997" y="10743"/>
                  </a:lnTo>
                  <a:lnTo>
                    <a:pt x="6952" y="10607"/>
                  </a:lnTo>
                  <a:lnTo>
                    <a:pt x="6997" y="10472"/>
                  </a:lnTo>
                  <a:lnTo>
                    <a:pt x="7042" y="10336"/>
                  </a:lnTo>
                  <a:lnTo>
                    <a:pt x="7132" y="10201"/>
                  </a:lnTo>
                  <a:lnTo>
                    <a:pt x="7222" y="10111"/>
                  </a:lnTo>
                  <a:lnTo>
                    <a:pt x="7358" y="9975"/>
                  </a:lnTo>
                  <a:lnTo>
                    <a:pt x="7538" y="9930"/>
                  </a:lnTo>
                  <a:lnTo>
                    <a:pt x="7719" y="9885"/>
                  </a:lnTo>
                  <a:lnTo>
                    <a:pt x="7945" y="9840"/>
                  </a:lnTo>
                  <a:close/>
                  <a:moveTo>
                    <a:pt x="13541" y="9840"/>
                  </a:moveTo>
                  <a:lnTo>
                    <a:pt x="13857" y="9885"/>
                  </a:lnTo>
                  <a:lnTo>
                    <a:pt x="14173" y="10066"/>
                  </a:lnTo>
                  <a:lnTo>
                    <a:pt x="14309" y="10156"/>
                  </a:lnTo>
                  <a:lnTo>
                    <a:pt x="14399" y="10291"/>
                  </a:lnTo>
                  <a:lnTo>
                    <a:pt x="14489" y="10427"/>
                  </a:lnTo>
                  <a:lnTo>
                    <a:pt x="14534" y="10607"/>
                  </a:lnTo>
                  <a:lnTo>
                    <a:pt x="14489" y="10743"/>
                  </a:lnTo>
                  <a:lnTo>
                    <a:pt x="14444" y="10878"/>
                  </a:lnTo>
                  <a:lnTo>
                    <a:pt x="14354" y="11013"/>
                  </a:lnTo>
                  <a:lnTo>
                    <a:pt x="14264" y="11104"/>
                  </a:lnTo>
                  <a:lnTo>
                    <a:pt x="14083" y="11194"/>
                  </a:lnTo>
                  <a:lnTo>
                    <a:pt x="13948" y="11284"/>
                  </a:lnTo>
                  <a:lnTo>
                    <a:pt x="13722" y="11329"/>
                  </a:lnTo>
                  <a:lnTo>
                    <a:pt x="13541" y="11329"/>
                  </a:lnTo>
                  <a:lnTo>
                    <a:pt x="13225" y="11284"/>
                  </a:lnTo>
                  <a:lnTo>
                    <a:pt x="12910" y="11149"/>
                  </a:lnTo>
                  <a:lnTo>
                    <a:pt x="12774" y="11059"/>
                  </a:lnTo>
                  <a:lnTo>
                    <a:pt x="12684" y="10923"/>
                  </a:lnTo>
                  <a:lnTo>
                    <a:pt x="12594" y="10788"/>
                  </a:lnTo>
                  <a:lnTo>
                    <a:pt x="12548" y="10607"/>
                  </a:lnTo>
                  <a:lnTo>
                    <a:pt x="12594" y="10427"/>
                  </a:lnTo>
                  <a:lnTo>
                    <a:pt x="12684" y="10291"/>
                  </a:lnTo>
                  <a:lnTo>
                    <a:pt x="12774" y="10156"/>
                  </a:lnTo>
                  <a:lnTo>
                    <a:pt x="12910" y="10066"/>
                  </a:lnTo>
                  <a:lnTo>
                    <a:pt x="13225" y="9885"/>
                  </a:lnTo>
                  <a:lnTo>
                    <a:pt x="13541" y="9840"/>
                  </a:lnTo>
                  <a:close/>
                  <a:moveTo>
                    <a:pt x="4153" y="11239"/>
                  </a:moveTo>
                  <a:lnTo>
                    <a:pt x="4063" y="11284"/>
                  </a:lnTo>
                  <a:lnTo>
                    <a:pt x="4018" y="11329"/>
                  </a:lnTo>
                  <a:lnTo>
                    <a:pt x="3973" y="11465"/>
                  </a:lnTo>
                  <a:lnTo>
                    <a:pt x="3973" y="11736"/>
                  </a:lnTo>
                  <a:lnTo>
                    <a:pt x="4018" y="11826"/>
                  </a:lnTo>
                  <a:lnTo>
                    <a:pt x="4063" y="11871"/>
                  </a:lnTo>
                  <a:lnTo>
                    <a:pt x="4153" y="11916"/>
                  </a:lnTo>
                  <a:lnTo>
                    <a:pt x="4244" y="11961"/>
                  </a:lnTo>
                  <a:lnTo>
                    <a:pt x="4334" y="11916"/>
                  </a:lnTo>
                  <a:lnTo>
                    <a:pt x="4379" y="11871"/>
                  </a:lnTo>
                  <a:lnTo>
                    <a:pt x="4424" y="11826"/>
                  </a:lnTo>
                  <a:lnTo>
                    <a:pt x="4469" y="11736"/>
                  </a:lnTo>
                  <a:lnTo>
                    <a:pt x="4469" y="11465"/>
                  </a:lnTo>
                  <a:lnTo>
                    <a:pt x="4424" y="11284"/>
                  </a:lnTo>
                  <a:lnTo>
                    <a:pt x="4334" y="11239"/>
                  </a:lnTo>
                  <a:close/>
                  <a:moveTo>
                    <a:pt x="5011" y="11239"/>
                  </a:moveTo>
                  <a:lnTo>
                    <a:pt x="4921" y="11284"/>
                  </a:lnTo>
                  <a:lnTo>
                    <a:pt x="4830" y="11329"/>
                  </a:lnTo>
                  <a:lnTo>
                    <a:pt x="4830" y="11465"/>
                  </a:lnTo>
                  <a:lnTo>
                    <a:pt x="4830" y="11736"/>
                  </a:lnTo>
                  <a:lnTo>
                    <a:pt x="4830" y="11826"/>
                  </a:lnTo>
                  <a:lnTo>
                    <a:pt x="4875" y="11871"/>
                  </a:lnTo>
                  <a:lnTo>
                    <a:pt x="4966" y="11916"/>
                  </a:lnTo>
                  <a:lnTo>
                    <a:pt x="5056" y="11961"/>
                  </a:lnTo>
                  <a:lnTo>
                    <a:pt x="5146" y="11916"/>
                  </a:lnTo>
                  <a:lnTo>
                    <a:pt x="5237" y="11871"/>
                  </a:lnTo>
                  <a:lnTo>
                    <a:pt x="5282" y="11826"/>
                  </a:lnTo>
                  <a:lnTo>
                    <a:pt x="5282" y="11736"/>
                  </a:lnTo>
                  <a:lnTo>
                    <a:pt x="5282" y="11465"/>
                  </a:lnTo>
                  <a:lnTo>
                    <a:pt x="5237" y="11284"/>
                  </a:lnTo>
                  <a:lnTo>
                    <a:pt x="5191" y="11239"/>
                  </a:lnTo>
                  <a:close/>
                  <a:moveTo>
                    <a:pt x="5823" y="11239"/>
                  </a:moveTo>
                  <a:lnTo>
                    <a:pt x="5733" y="11284"/>
                  </a:lnTo>
                  <a:lnTo>
                    <a:pt x="5688" y="11329"/>
                  </a:lnTo>
                  <a:lnTo>
                    <a:pt x="5643" y="11465"/>
                  </a:lnTo>
                  <a:lnTo>
                    <a:pt x="5643" y="11736"/>
                  </a:lnTo>
                  <a:lnTo>
                    <a:pt x="5688" y="11826"/>
                  </a:lnTo>
                  <a:lnTo>
                    <a:pt x="5733" y="11871"/>
                  </a:lnTo>
                  <a:lnTo>
                    <a:pt x="5823" y="11916"/>
                  </a:lnTo>
                  <a:lnTo>
                    <a:pt x="5914" y="11961"/>
                  </a:lnTo>
                  <a:lnTo>
                    <a:pt x="6004" y="11916"/>
                  </a:lnTo>
                  <a:lnTo>
                    <a:pt x="6049" y="11871"/>
                  </a:lnTo>
                  <a:lnTo>
                    <a:pt x="6094" y="11826"/>
                  </a:lnTo>
                  <a:lnTo>
                    <a:pt x="6139" y="11736"/>
                  </a:lnTo>
                  <a:lnTo>
                    <a:pt x="6139" y="11465"/>
                  </a:lnTo>
                  <a:lnTo>
                    <a:pt x="6094" y="11284"/>
                  </a:lnTo>
                  <a:lnTo>
                    <a:pt x="6004" y="11239"/>
                  </a:lnTo>
                  <a:close/>
                  <a:moveTo>
                    <a:pt x="9885" y="11465"/>
                  </a:moveTo>
                  <a:lnTo>
                    <a:pt x="9795" y="11510"/>
                  </a:lnTo>
                  <a:lnTo>
                    <a:pt x="9705" y="11555"/>
                  </a:lnTo>
                  <a:lnTo>
                    <a:pt x="9660" y="11600"/>
                  </a:lnTo>
                  <a:lnTo>
                    <a:pt x="9660" y="11690"/>
                  </a:lnTo>
                  <a:lnTo>
                    <a:pt x="9660" y="11781"/>
                  </a:lnTo>
                  <a:lnTo>
                    <a:pt x="9705" y="11871"/>
                  </a:lnTo>
                  <a:lnTo>
                    <a:pt x="9795" y="11916"/>
                  </a:lnTo>
                  <a:lnTo>
                    <a:pt x="9885" y="11961"/>
                  </a:lnTo>
                  <a:lnTo>
                    <a:pt x="11555" y="11961"/>
                  </a:lnTo>
                  <a:lnTo>
                    <a:pt x="11646" y="11916"/>
                  </a:lnTo>
                  <a:lnTo>
                    <a:pt x="11736" y="11871"/>
                  </a:lnTo>
                  <a:lnTo>
                    <a:pt x="11781" y="11781"/>
                  </a:lnTo>
                  <a:lnTo>
                    <a:pt x="11781" y="11690"/>
                  </a:lnTo>
                  <a:lnTo>
                    <a:pt x="11736" y="11600"/>
                  </a:lnTo>
                  <a:lnTo>
                    <a:pt x="11691" y="11555"/>
                  </a:lnTo>
                  <a:lnTo>
                    <a:pt x="11646" y="11510"/>
                  </a:lnTo>
                  <a:lnTo>
                    <a:pt x="11555" y="11465"/>
                  </a:lnTo>
                  <a:close/>
                  <a:moveTo>
                    <a:pt x="2890" y="11645"/>
                  </a:moveTo>
                  <a:lnTo>
                    <a:pt x="2890" y="12458"/>
                  </a:lnTo>
                  <a:lnTo>
                    <a:pt x="2438" y="12458"/>
                  </a:lnTo>
                  <a:lnTo>
                    <a:pt x="2438" y="11781"/>
                  </a:lnTo>
                  <a:lnTo>
                    <a:pt x="2664" y="11736"/>
                  </a:lnTo>
                  <a:lnTo>
                    <a:pt x="2890" y="11645"/>
                  </a:lnTo>
                  <a:close/>
                  <a:moveTo>
                    <a:pt x="7222" y="11645"/>
                  </a:moveTo>
                  <a:lnTo>
                    <a:pt x="7448" y="11736"/>
                  </a:lnTo>
                  <a:lnTo>
                    <a:pt x="7719" y="11781"/>
                  </a:lnTo>
                  <a:lnTo>
                    <a:pt x="7719" y="12458"/>
                  </a:lnTo>
                  <a:lnTo>
                    <a:pt x="7222" y="12458"/>
                  </a:lnTo>
                  <a:lnTo>
                    <a:pt x="7222" y="11645"/>
                  </a:lnTo>
                  <a:close/>
                  <a:moveTo>
                    <a:pt x="8577" y="11690"/>
                  </a:moveTo>
                  <a:lnTo>
                    <a:pt x="8577" y="12458"/>
                  </a:lnTo>
                  <a:lnTo>
                    <a:pt x="8170" y="12458"/>
                  </a:lnTo>
                  <a:lnTo>
                    <a:pt x="8170" y="11781"/>
                  </a:lnTo>
                  <a:lnTo>
                    <a:pt x="8577" y="11690"/>
                  </a:lnTo>
                  <a:close/>
                  <a:moveTo>
                    <a:pt x="12864" y="11645"/>
                  </a:moveTo>
                  <a:lnTo>
                    <a:pt x="13090" y="11736"/>
                  </a:lnTo>
                  <a:lnTo>
                    <a:pt x="13316" y="11781"/>
                  </a:lnTo>
                  <a:lnTo>
                    <a:pt x="13316" y="12458"/>
                  </a:lnTo>
                  <a:lnTo>
                    <a:pt x="12864" y="12458"/>
                  </a:lnTo>
                  <a:lnTo>
                    <a:pt x="12864" y="11645"/>
                  </a:lnTo>
                  <a:close/>
                  <a:moveTo>
                    <a:pt x="15257" y="12909"/>
                  </a:moveTo>
                  <a:lnTo>
                    <a:pt x="15302" y="12954"/>
                  </a:lnTo>
                  <a:lnTo>
                    <a:pt x="15347" y="13045"/>
                  </a:lnTo>
                  <a:lnTo>
                    <a:pt x="15392" y="13135"/>
                  </a:lnTo>
                  <a:lnTo>
                    <a:pt x="15347" y="13180"/>
                  </a:lnTo>
                  <a:lnTo>
                    <a:pt x="15302" y="13270"/>
                  </a:lnTo>
                  <a:lnTo>
                    <a:pt x="15257" y="13315"/>
                  </a:lnTo>
                  <a:lnTo>
                    <a:pt x="588" y="13315"/>
                  </a:lnTo>
                  <a:lnTo>
                    <a:pt x="543" y="13270"/>
                  </a:lnTo>
                  <a:lnTo>
                    <a:pt x="497" y="13180"/>
                  </a:lnTo>
                  <a:lnTo>
                    <a:pt x="452" y="13135"/>
                  </a:lnTo>
                  <a:lnTo>
                    <a:pt x="497" y="13045"/>
                  </a:lnTo>
                  <a:lnTo>
                    <a:pt x="543" y="12954"/>
                  </a:lnTo>
                  <a:lnTo>
                    <a:pt x="588" y="12909"/>
                  </a:lnTo>
                  <a:close/>
                  <a:moveTo>
                    <a:pt x="10743" y="1"/>
                  </a:moveTo>
                  <a:lnTo>
                    <a:pt x="10653" y="46"/>
                  </a:lnTo>
                  <a:lnTo>
                    <a:pt x="10562" y="91"/>
                  </a:lnTo>
                  <a:lnTo>
                    <a:pt x="10517" y="136"/>
                  </a:lnTo>
                  <a:lnTo>
                    <a:pt x="10472" y="271"/>
                  </a:lnTo>
                  <a:lnTo>
                    <a:pt x="10472" y="2122"/>
                  </a:lnTo>
                  <a:lnTo>
                    <a:pt x="9840" y="2257"/>
                  </a:lnTo>
                  <a:lnTo>
                    <a:pt x="9750" y="2257"/>
                  </a:lnTo>
                  <a:lnTo>
                    <a:pt x="9660" y="2302"/>
                  </a:lnTo>
                  <a:lnTo>
                    <a:pt x="9615" y="2393"/>
                  </a:lnTo>
                  <a:lnTo>
                    <a:pt x="9615" y="2483"/>
                  </a:lnTo>
                  <a:lnTo>
                    <a:pt x="9615" y="3250"/>
                  </a:lnTo>
                  <a:lnTo>
                    <a:pt x="8802" y="3070"/>
                  </a:lnTo>
                  <a:lnTo>
                    <a:pt x="8712" y="3070"/>
                  </a:lnTo>
                  <a:lnTo>
                    <a:pt x="8622" y="3115"/>
                  </a:lnTo>
                  <a:lnTo>
                    <a:pt x="8577" y="3205"/>
                  </a:lnTo>
                  <a:lnTo>
                    <a:pt x="8531" y="3295"/>
                  </a:lnTo>
                  <a:lnTo>
                    <a:pt x="8531" y="4198"/>
                  </a:lnTo>
                  <a:lnTo>
                    <a:pt x="8577" y="4288"/>
                  </a:lnTo>
                  <a:lnTo>
                    <a:pt x="8622" y="4379"/>
                  </a:lnTo>
                  <a:lnTo>
                    <a:pt x="8712" y="4424"/>
                  </a:lnTo>
                  <a:lnTo>
                    <a:pt x="8892" y="4424"/>
                  </a:lnTo>
                  <a:lnTo>
                    <a:pt x="8938" y="4333"/>
                  </a:lnTo>
                  <a:lnTo>
                    <a:pt x="8983" y="4288"/>
                  </a:lnTo>
                  <a:lnTo>
                    <a:pt x="8983" y="4198"/>
                  </a:lnTo>
                  <a:lnTo>
                    <a:pt x="8983" y="3566"/>
                  </a:lnTo>
                  <a:lnTo>
                    <a:pt x="12413" y="4288"/>
                  </a:lnTo>
                  <a:lnTo>
                    <a:pt x="12413" y="9840"/>
                  </a:lnTo>
                  <a:lnTo>
                    <a:pt x="12278" y="10020"/>
                  </a:lnTo>
                  <a:lnTo>
                    <a:pt x="12187" y="10201"/>
                  </a:lnTo>
                  <a:lnTo>
                    <a:pt x="12142" y="10382"/>
                  </a:lnTo>
                  <a:lnTo>
                    <a:pt x="12097" y="10607"/>
                  </a:lnTo>
                  <a:lnTo>
                    <a:pt x="12142" y="10788"/>
                  </a:lnTo>
                  <a:lnTo>
                    <a:pt x="12187" y="11013"/>
                  </a:lnTo>
                  <a:lnTo>
                    <a:pt x="12278" y="11194"/>
                  </a:lnTo>
                  <a:lnTo>
                    <a:pt x="12413" y="11329"/>
                  </a:lnTo>
                  <a:lnTo>
                    <a:pt x="12413" y="12458"/>
                  </a:lnTo>
                  <a:lnTo>
                    <a:pt x="8983" y="12458"/>
                  </a:lnTo>
                  <a:lnTo>
                    <a:pt x="8983" y="11375"/>
                  </a:lnTo>
                  <a:lnTo>
                    <a:pt x="9163" y="11194"/>
                  </a:lnTo>
                  <a:lnTo>
                    <a:pt x="9254" y="11013"/>
                  </a:lnTo>
                  <a:lnTo>
                    <a:pt x="9344" y="10833"/>
                  </a:lnTo>
                  <a:lnTo>
                    <a:pt x="9344" y="10607"/>
                  </a:lnTo>
                  <a:lnTo>
                    <a:pt x="9344" y="10382"/>
                  </a:lnTo>
                  <a:lnTo>
                    <a:pt x="9254" y="10156"/>
                  </a:lnTo>
                  <a:lnTo>
                    <a:pt x="9163" y="9975"/>
                  </a:lnTo>
                  <a:lnTo>
                    <a:pt x="8983" y="9795"/>
                  </a:lnTo>
                  <a:lnTo>
                    <a:pt x="8983" y="5236"/>
                  </a:lnTo>
                  <a:lnTo>
                    <a:pt x="8983" y="5146"/>
                  </a:lnTo>
                  <a:lnTo>
                    <a:pt x="8938" y="5056"/>
                  </a:lnTo>
                  <a:lnTo>
                    <a:pt x="8847" y="5011"/>
                  </a:lnTo>
                  <a:lnTo>
                    <a:pt x="8757" y="5011"/>
                  </a:lnTo>
                  <a:lnTo>
                    <a:pt x="8667" y="5056"/>
                  </a:lnTo>
                  <a:lnTo>
                    <a:pt x="8577" y="5101"/>
                  </a:lnTo>
                  <a:lnTo>
                    <a:pt x="8577" y="5191"/>
                  </a:lnTo>
                  <a:lnTo>
                    <a:pt x="8531" y="5236"/>
                  </a:lnTo>
                  <a:lnTo>
                    <a:pt x="8531" y="9524"/>
                  </a:lnTo>
                  <a:lnTo>
                    <a:pt x="8261" y="9434"/>
                  </a:lnTo>
                  <a:lnTo>
                    <a:pt x="7900" y="9389"/>
                  </a:lnTo>
                  <a:lnTo>
                    <a:pt x="7538" y="9434"/>
                  </a:lnTo>
                  <a:lnTo>
                    <a:pt x="7222" y="9569"/>
                  </a:lnTo>
                  <a:lnTo>
                    <a:pt x="7222" y="5056"/>
                  </a:lnTo>
                  <a:lnTo>
                    <a:pt x="7177" y="4965"/>
                  </a:lnTo>
                  <a:lnTo>
                    <a:pt x="7132" y="4875"/>
                  </a:lnTo>
                  <a:lnTo>
                    <a:pt x="7042" y="4830"/>
                  </a:lnTo>
                  <a:lnTo>
                    <a:pt x="6952" y="4830"/>
                  </a:lnTo>
                  <a:lnTo>
                    <a:pt x="6139" y="5011"/>
                  </a:lnTo>
                  <a:lnTo>
                    <a:pt x="6139" y="4198"/>
                  </a:lnTo>
                  <a:lnTo>
                    <a:pt x="6094" y="4153"/>
                  </a:lnTo>
                  <a:lnTo>
                    <a:pt x="6049" y="4063"/>
                  </a:lnTo>
                  <a:lnTo>
                    <a:pt x="6004" y="4018"/>
                  </a:lnTo>
                  <a:lnTo>
                    <a:pt x="5914" y="3972"/>
                  </a:lnTo>
                  <a:lnTo>
                    <a:pt x="5282" y="3837"/>
                  </a:lnTo>
                  <a:lnTo>
                    <a:pt x="5282" y="1986"/>
                  </a:lnTo>
                  <a:lnTo>
                    <a:pt x="5282" y="1896"/>
                  </a:lnTo>
                  <a:lnTo>
                    <a:pt x="5237" y="1806"/>
                  </a:lnTo>
                  <a:lnTo>
                    <a:pt x="5146" y="1761"/>
                  </a:lnTo>
                  <a:lnTo>
                    <a:pt x="5011" y="1761"/>
                  </a:lnTo>
                  <a:lnTo>
                    <a:pt x="4966" y="1806"/>
                  </a:lnTo>
                  <a:lnTo>
                    <a:pt x="4875" y="1851"/>
                  </a:lnTo>
                  <a:lnTo>
                    <a:pt x="4830" y="1896"/>
                  </a:lnTo>
                  <a:lnTo>
                    <a:pt x="4830" y="1986"/>
                  </a:lnTo>
                  <a:lnTo>
                    <a:pt x="4830" y="3747"/>
                  </a:lnTo>
                  <a:lnTo>
                    <a:pt x="4289" y="3611"/>
                  </a:lnTo>
                  <a:lnTo>
                    <a:pt x="4153" y="3656"/>
                  </a:lnTo>
                  <a:lnTo>
                    <a:pt x="4063" y="3702"/>
                  </a:lnTo>
                  <a:lnTo>
                    <a:pt x="4018" y="3747"/>
                  </a:lnTo>
                  <a:lnTo>
                    <a:pt x="3973" y="3837"/>
                  </a:lnTo>
                  <a:lnTo>
                    <a:pt x="3973" y="5462"/>
                  </a:lnTo>
                  <a:lnTo>
                    <a:pt x="3115" y="5642"/>
                  </a:lnTo>
                  <a:lnTo>
                    <a:pt x="3025" y="5688"/>
                  </a:lnTo>
                  <a:lnTo>
                    <a:pt x="2980" y="5733"/>
                  </a:lnTo>
                  <a:lnTo>
                    <a:pt x="2935" y="5778"/>
                  </a:lnTo>
                  <a:lnTo>
                    <a:pt x="2890" y="5868"/>
                  </a:lnTo>
                  <a:lnTo>
                    <a:pt x="2890" y="6771"/>
                  </a:lnTo>
                  <a:lnTo>
                    <a:pt x="2935" y="6861"/>
                  </a:lnTo>
                  <a:lnTo>
                    <a:pt x="2980" y="6906"/>
                  </a:lnTo>
                  <a:lnTo>
                    <a:pt x="3025" y="6996"/>
                  </a:lnTo>
                  <a:lnTo>
                    <a:pt x="3205" y="6996"/>
                  </a:lnTo>
                  <a:lnTo>
                    <a:pt x="3296" y="6951"/>
                  </a:lnTo>
                  <a:lnTo>
                    <a:pt x="3341" y="6861"/>
                  </a:lnTo>
                  <a:lnTo>
                    <a:pt x="3341" y="6771"/>
                  </a:lnTo>
                  <a:lnTo>
                    <a:pt x="3341" y="6049"/>
                  </a:lnTo>
                  <a:lnTo>
                    <a:pt x="6726" y="5326"/>
                  </a:lnTo>
                  <a:lnTo>
                    <a:pt x="6726" y="9885"/>
                  </a:lnTo>
                  <a:lnTo>
                    <a:pt x="6636" y="10066"/>
                  </a:lnTo>
                  <a:lnTo>
                    <a:pt x="6545" y="10201"/>
                  </a:lnTo>
                  <a:lnTo>
                    <a:pt x="6500" y="10382"/>
                  </a:lnTo>
                  <a:lnTo>
                    <a:pt x="6500" y="10607"/>
                  </a:lnTo>
                  <a:lnTo>
                    <a:pt x="6500" y="10788"/>
                  </a:lnTo>
                  <a:lnTo>
                    <a:pt x="6545" y="10968"/>
                  </a:lnTo>
                  <a:lnTo>
                    <a:pt x="6636" y="11149"/>
                  </a:lnTo>
                  <a:lnTo>
                    <a:pt x="6726" y="11284"/>
                  </a:lnTo>
                  <a:lnTo>
                    <a:pt x="6726" y="12458"/>
                  </a:lnTo>
                  <a:lnTo>
                    <a:pt x="3341" y="12458"/>
                  </a:lnTo>
                  <a:lnTo>
                    <a:pt x="3341" y="11329"/>
                  </a:lnTo>
                  <a:lnTo>
                    <a:pt x="3476" y="11194"/>
                  </a:lnTo>
                  <a:lnTo>
                    <a:pt x="3567" y="11013"/>
                  </a:lnTo>
                  <a:lnTo>
                    <a:pt x="3612" y="10788"/>
                  </a:lnTo>
                  <a:lnTo>
                    <a:pt x="3657" y="10607"/>
                  </a:lnTo>
                  <a:lnTo>
                    <a:pt x="3612" y="10382"/>
                  </a:lnTo>
                  <a:lnTo>
                    <a:pt x="3567" y="10201"/>
                  </a:lnTo>
                  <a:lnTo>
                    <a:pt x="3476" y="10020"/>
                  </a:lnTo>
                  <a:lnTo>
                    <a:pt x="3341" y="9840"/>
                  </a:lnTo>
                  <a:lnTo>
                    <a:pt x="3341" y="7809"/>
                  </a:lnTo>
                  <a:lnTo>
                    <a:pt x="3341" y="7719"/>
                  </a:lnTo>
                  <a:lnTo>
                    <a:pt x="3251" y="7628"/>
                  </a:lnTo>
                  <a:lnTo>
                    <a:pt x="3205" y="7583"/>
                  </a:lnTo>
                  <a:lnTo>
                    <a:pt x="3070" y="7583"/>
                  </a:lnTo>
                  <a:lnTo>
                    <a:pt x="2980" y="7628"/>
                  </a:lnTo>
                  <a:lnTo>
                    <a:pt x="2935" y="7673"/>
                  </a:lnTo>
                  <a:lnTo>
                    <a:pt x="2890" y="7764"/>
                  </a:lnTo>
                  <a:lnTo>
                    <a:pt x="2890" y="7809"/>
                  </a:lnTo>
                  <a:lnTo>
                    <a:pt x="2890" y="9524"/>
                  </a:lnTo>
                  <a:lnTo>
                    <a:pt x="2574" y="9434"/>
                  </a:lnTo>
                  <a:lnTo>
                    <a:pt x="2213" y="9389"/>
                  </a:lnTo>
                  <a:lnTo>
                    <a:pt x="1942" y="9434"/>
                  </a:lnTo>
                  <a:lnTo>
                    <a:pt x="1671" y="9479"/>
                  </a:lnTo>
                  <a:lnTo>
                    <a:pt x="1445" y="9569"/>
                  </a:lnTo>
                  <a:lnTo>
                    <a:pt x="1220" y="9750"/>
                  </a:lnTo>
                  <a:lnTo>
                    <a:pt x="1039" y="9930"/>
                  </a:lnTo>
                  <a:lnTo>
                    <a:pt x="904" y="10111"/>
                  </a:lnTo>
                  <a:lnTo>
                    <a:pt x="813" y="10336"/>
                  </a:lnTo>
                  <a:lnTo>
                    <a:pt x="768" y="10607"/>
                  </a:lnTo>
                  <a:lnTo>
                    <a:pt x="813" y="10833"/>
                  </a:lnTo>
                  <a:lnTo>
                    <a:pt x="904" y="11059"/>
                  </a:lnTo>
                  <a:lnTo>
                    <a:pt x="1039" y="11284"/>
                  </a:lnTo>
                  <a:lnTo>
                    <a:pt x="1220" y="11465"/>
                  </a:lnTo>
                  <a:lnTo>
                    <a:pt x="1400" y="11600"/>
                  </a:lnTo>
                  <a:lnTo>
                    <a:pt x="1581" y="11690"/>
                  </a:lnTo>
                  <a:lnTo>
                    <a:pt x="1761" y="11736"/>
                  </a:lnTo>
                  <a:lnTo>
                    <a:pt x="1987" y="11781"/>
                  </a:lnTo>
                  <a:lnTo>
                    <a:pt x="1987" y="12458"/>
                  </a:lnTo>
                  <a:lnTo>
                    <a:pt x="543" y="12458"/>
                  </a:lnTo>
                  <a:lnTo>
                    <a:pt x="407" y="12503"/>
                  </a:lnTo>
                  <a:lnTo>
                    <a:pt x="227" y="12638"/>
                  </a:lnTo>
                  <a:lnTo>
                    <a:pt x="46" y="12864"/>
                  </a:lnTo>
                  <a:lnTo>
                    <a:pt x="1" y="12999"/>
                  </a:lnTo>
                  <a:lnTo>
                    <a:pt x="1" y="13135"/>
                  </a:lnTo>
                  <a:lnTo>
                    <a:pt x="1" y="13270"/>
                  </a:lnTo>
                  <a:lnTo>
                    <a:pt x="46" y="13360"/>
                  </a:lnTo>
                  <a:lnTo>
                    <a:pt x="227" y="13586"/>
                  </a:lnTo>
                  <a:lnTo>
                    <a:pt x="407" y="13722"/>
                  </a:lnTo>
                  <a:lnTo>
                    <a:pt x="543" y="13767"/>
                  </a:lnTo>
                  <a:lnTo>
                    <a:pt x="678" y="13812"/>
                  </a:lnTo>
                  <a:lnTo>
                    <a:pt x="15166" y="13812"/>
                  </a:lnTo>
                  <a:lnTo>
                    <a:pt x="15302" y="13767"/>
                  </a:lnTo>
                  <a:lnTo>
                    <a:pt x="15392" y="13722"/>
                  </a:lnTo>
                  <a:lnTo>
                    <a:pt x="15618" y="13586"/>
                  </a:lnTo>
                  <a:lnTo>
                    <a:pt x="15798" y="13360"/>
                  </a:lnTo>
                  <a:lnTo>
                    <a:pt x="15798" y="13270"/>
                  </a:lnTo>
                  <a:lnTo>
                    <a:pt x="15843" y="13135"/>
                  </a:lnTo>
                  <a:lnTo>
                    <a:pt x="15798" y="12999"/>
                  </a:lnTo>
                  <a:lnTo>
                    <a:pt x="15798" y="12864"/>
                  </a:lnTo>
                  <a:lnTo>
                    <a:pt x="15618" y="12638"/>
                  </a:lnTo>
                  <a:lnTo>
                    <a:pt x="15392" y="12503"/>
                  </a:lnTo>
                  <a:lnTo>
                    <a:pt x="15302" y="12458"/>
                  </a:lnTo>
                  <a:lnTo>
                    <a:pt x="13767" y="12458"/>
                  </a:lnTo>
                  <a:lnTo>
                    <a:pt x="13767" y="11781"/>
                  </a:lnTo>
                  <a:lnTo>
                    <a:pt x="13993" y="11736"/>
                  </a:lnTo>
                  <a:lnTo>
                    <a:pt x="14173" y="11690"/>
                  </a:lnTo>
                  <a:lnTo>
                    <a:pt x="14354" y="11600"/>
                  </a:lnTo>
                  <a:lnTo>
                    <a:pt x="14534" y="11465"/>
                  </a:lnTo>
                  <a:lnTo>
                    <a:pt x="14715" y="11284"/>
                  </a:lnTo>
                  <a:lnTo>
                    <a:pt x="14850" y="11059"/>
                  </a:lnTo>
                  <a:lnTo>
                    <a:pt x="14941" y="10833"/>
                  </a:lnTo>
                  <a:lnTo>
                    <a:pt x="14986" y="10607"/>
                  </a:lnTo>
                  <a:lnTo>
                    <a:pt x="14941" y="10336"/>
                  </a:lnTo>
                  <a:lnTo>
                    <a:pt x="14850" y="10111"/>
                  </a:lnTo>
                  <a:lnTo>
                    <a:pt x="14715" y="9930"/>
                  </a:lnTo>
                  <a:lnTo>
                    <a:pt x="14534" y="9750"/>
                  </a:lnTo>
                  <a:lnTo>
                    <a:pt x="14309" y="9569"/>
                  </a:lnTo>
                  <a:lnTo>
                    <a:pt x="14083" y="9479"/>
                  </a:lnTo>
                  <a:lnTo>
                    <a:pt x="13812" y="9434"/>
                  </a:lnTo>
                  <a:lnTo>
                    <a:pt x="13541" y="9389"/>
                  </a:lnTo>
                  <a:lnTo>
                    <a:pt x="13180" y="9434"/>
                  </a:lnTo>
                  <a:lnTo>
                    <a:pt x="12864" y="9524"/>
                  </a:lnTo>
                  <a:lnTo>
                    <a:pt x="12864" y="4108"/>
                  </a:lnTo>
                  <a:lnTo>
                    <a:pt x="12864" y="4018"/>
                  </a:lnTo>
                  <a:lnTo>
                    <a:pt x="12819" y="3972"/>
                  </a:lnTo>
                  <a:lnTo>
                    <a:pt x="12729" y="3927"/>
                  </a:lnTo>
                  <a:lnTo>
                    <a:pt x="12684" y="3882"/>
                  </a:lnTo>
                  <a:lnTo>
                    <a:pt x="11781" y="3702"/>
                  </a:lnTo>
                  <a:lnTo>
                    <a:pt x="11781" y="2122"/>
                  </a:lnTo>
                  <a:lnTo>
                    <a:pt x="11781" y="2032"/>
                  </a:lnTo>
                  <a:lnTo>
                    <a:pt x="11691" y="1941"/>
                  </a:lnTo>
                  <a:lnTo>
                    <a:pt x="11601" y="1896"/>
                  </a:lnTo>
                  <a:lnTo>
                    <a:pt x="11510" y="1896"/>
                  </a:lnTo>
                  <a:lnTo>
                    <a:pt x="10969" y="2032"/>
                  </a:lnTo>
                  <a:lnTo>
                    <a:pt x="10969" y="271"/>
                  </a:lnTo>
                  <a:lnTo>
                    <a:pt x="10924" y="181"/>
                  </a:lnTo>
                  <a:lnTo>
                    <a:pt x="10878" y="91"/>
                  </a:lnTo>
                  <a:lnTo>
                    <a:pt x="10833" y="46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rot="-5400000">
            <a:off x="3886208" y="546003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12011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812325"/>
            <a:ext cx="42948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601544" y="-11375"/>
            <a:ext cx="3542400" cy="516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3886208" y="-4562097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20000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3419275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6118550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720000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3419275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6118550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720000" y="2226396"/>
            <a:ext cx="2302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3277975" y="3250700"/>
            <a:ext cx="25881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6121550" y="2226396"/>
            <a:ext cx="2302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"/>
          </p:nvPr>
        </p:nvSpPr>
        <p:spPr>
          <a:xfrm>
            <a:off x="720000" y="1727198"/>
            <a:ext cx="23025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5"/>
          </p:nvPr>
        </p:nvSpPr>
        <p:spPr>
          <a:xfrm>
            <a:off x="3277979" y="2751500"/>
            <a:ext cx="25881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6"/>
          </p:nvPr>
        </p:nvSpPr>
        <p:spPr>
          <a:xfrm>
            <a:off x="6121550" y="1727198"/>
            <a:ext cx="23025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/>
          <p:nvPr/>
        </p:nvSpPr>
        <p:spPr>
          <a:xfrm rot="-5400000">
            <a:off x="3886208" y="546003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Medium"/>
              <a:buNone/>
              <a:defRPr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:5500/website/index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sv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/>
          </p:nvPr>
        </p:nvSpPr>
        <p:spPr>
          <a:xfrm>
            <a:off x="969678" y="618650"/>
            <a:ext cx="7993855" cy="1380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800" dirty="0">
                <a:solidFill>
                  <a:schemeClr val="bg2">
                    <a:lumMod val="75000"/>
                  </a:schemeClr>
                </a:solidFill>
                <a:sym typeface="IBM Plex Sans"/>
              </a:rPr>
              <a:t>Sistema de monitorização e rastreamento para gamification de </a:t>
            </a: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operação</a:t>
            </a:r>
            <a:r>
              <a:rPr lang="en" sz="2800" dirty="0">
                <a:solidFill>
                  <a:schemeClr val="bg2">
                    <a:lumMod val="75000"/>
                  </a:schemeClr>
                </a:solidFill>
                <a:sym typeface="IBM Plex Sans"/>
              </a:rPr>
              <a:t> turística - Ruralia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2555581" y="2341580"/>
            <a:ext cx="1875407" cy="2051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Group 6                  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" sz="1100" dirty="0"/>
              <a:t>Alberto Oliveira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" sz="1100" dirty="0"/>
              <a:t>Eduarda Aires</a:t>
            </a:r>
          </a:p>
          <a:p>
            <a:pPr marL="0" indent="0">
              <a:lnSpc>
                <a:spcPct val="150000"/>
              </a:lnSpc>
            </a:pPr>
            <a:r>
              <a:rPr lang="en" sz="1100" dirty="0"/>
              <a:t>Beatriz Agante</a:t>
            </a:r>
          </a:p>
          <a:p>
            <a:pPr marL="0" indent="0">
              <a:lnSpc>
                <a:spcPct val="150000"/>
              </a:lnSpc>
            </a:pPr>
            <a:r>
              <a:rPr lang="en" sz="1100" dirty="0"/>
              <a:t>Miguel Gomes</a:t>
            </a:r>
          </a:p>
          <a:p>
            <a:pPr marL="0" indent="0">
              <a:lnSpc>
                <a:spcPct val="150000"/>
              </a:lnSpc>
            </a:pPr>
            <a:r>
              <a:rPr lang="en" sz="1100" dirty="0"/>
              <a:t>Pedro Azevedo</a:t>
            </a:r>
          </a:p>
          <a:p>
            <a:pPr marL="0" indent="0">
              <a:lnSpc>
                <a:spcPct val="150000"/>
              </a:lnSpc>
            </a:pPr>
            <a:r>
              <a:rPr lang="en" sz="1100" dirty="0"/>
              <a:t>Ruben Lopes</a:t>
            </a:r>
            <a:br>
              <a:rPr lang="en" sz="1100" dirty="0"/>
            </a:br>
            <a:endParaRPr lang="en" dirty="0"/>
          </a:p>
        </p:txBody>
      </p:sp>
      <p:cxnSp>
        <p:nvCxnSpPr>
          <p:cNvPr id="211" name="Google Shape;211;p28"/>
          <p:cNvCxnSpPr>
            <a:cxnSpLocks/>
          </p:cNvCxnSpPr>
          <p:nvPr/>
        </p:nvCxnSpPr>
        <p:spPr>
          <a:xfrm>
            <a:off x="2034261" y="2177970"/>
            <a:ext cx="6108101" cy="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28F941-1573-6648-0781-001EE8F17657}"/>
              </a:ext>
            </a:extLst>
          </p:cNvPr>
          <p:cNvSpPr txBox="1"/>
          <p:nvPr/>
        </p:nvSpPr>
        <p:spPr>
          <a:xfrm>
            <a:off x="5776232" y="3578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1D826-7F3F-CA15-B2FE-54B302819C4A}"/>
              </a:ext>
            </a:extLst>
          </p:cNvPr>
          <p:cNvSpPr txBox="1"/>
          <p:nvPr/>
        </p:nvSpPr>
        <p:spPr>
          <a:xfrm>
            <a:off x="5810751" y="2448631"/>
            <a:ext cx="2095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Public Sans"/>
              </a:rPr>
              <a:t>PECI - 2023/2024</a:t>
            </a: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760E133-B7D4-2B00-6738-3879EA2A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99" y="2803907"/>
            <a:ext cx="3312665" cy="2177970"/>
          </a:xfrm>
          <a:prstGeom prst="rect">
            <a:avLst/>
          </a:prstGeom>
        </p:spPr>
      </p:pic>
      <p:sp>
        <p:nvSpPr>
          <p:cNvPr id="2" name="Google Shape;210;p28">
            <a:extLst>
              <a:ext uri="{FF2B5EF4-FFF2-40B4-BE49-F238E27FC236}">
                <a16:creationId xmlns:a16="http://schemas.microsoft.com/office/drawing/2014/main" id="{BE685519-8557-1224-5474-9A23A4745658}"/>
              </a:ext>
            </a:extLst>
          </p:cNvPr>
          <p:cNvSpPr txBox="1">
            <a:spLocks/>
          </p:cNvSpPr>
          <p:nvPr/>
        </p:nvSpPr>
        <p:spPr>
          <a:xfrm>
            <a:off x="4430988" y="2345094"/>
            <a:ext cx="1875407" cy="138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6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ublic Sans"/>
              <a:buNone/>
              <a:def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Mentors</a:t>
            </a:r>
            <a:r>
              <a:rPr lang="en" dirty="0"/>
              <a:t>               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" sz="1100" dirty="0"/>
              <a:t>Daniel Corujo</a:t>
            </a:r>
          </a:p>
          <a:p>
            <a:pPr marL="0" indent="0">
              <a:lnSpc>
                <a:spcPct val="150000"/>
              </a:lnSpc>
            </a:pPr>
            <a:r>
              <a:rPr lang="en" sz="1100" dirty="0"/>
              <a:t>Pedro Gonçalves</a:t>
            </a:r>
            <a:br>
              <a:rPr lang="en" sz="1100" dirty="0"/>
            </a:b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2"/>
          <p:cNvSpPr/>
          <p:nvPr/>
        </p:nvSpPr>
        <p:spPr>
          <a:xfrm>
            <a:off x="1522825" y="122230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2"/>
          <p:cNvSpPr/>
          <p:nvPr/>
        </p:nvSpPr>
        <p:spPr>
          <a:xfrm>
            <a:off x="3486725" y="122230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2"/>
          <p:cNvSpPr/>
          <p:nvPr/>
        </p:nvSpPr>
        <p:spPr>
          <a:xfrm>
            <a:off x="5450625" y="122230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2"/>
          <p:cNvSpPr/>
          <p:nvPr/>
        </p:nvSpPr>
        <p:spPr>
          <a:xfrm>
            <a:off x="7407103" y="1229722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2"/>
          <p:cNvSpPr txBox="1"/>
          <p:nvPr/>
        </p:nvSpPr>
        <p:spPr>
          <a:xfrm flipH="1">
            <a:off x="696625" y="17231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PT" sz="1200" dirty="0" err="1">
                <a:latin typeface="Public Sans" panose="020B0604020202020204" charset="0"/>
              </a:rPr>
              <a:t>Review</a:t>
            </a:r>
            <a:r>
              <a:rPr lang="pt-PT" sz="1200" dirty="0">
                <a:latin typeface="Public Sans" panose="020B0604020202020204" charset="0"/>
              </a:rPr>
              <a:t> </a:t>
            </a:r>
            <a:r>
              <a:rPr lang="pt-PT" sz="1200" dirty="0" err="1">
                <a:latin typeface="Public Sans" panose="020B0604020202020204" charset="0"/>
              </a:rPr>
              <a:t>related</a:t>
            </a:r>
            <a:r>
              <a:rPr lang="pt-PT" sz="1200" dirty="0">
                <a:latin typeface="Public Sans" panose="020B0604020202020204" charset="0"/>
              </a:rPr>
              <a:t> </a:t>
            </a:r>
            <a:r>
              <a:rPr lang="pt-PT" sz="1200" dirty="0" err="1">
                <a:latin typeface="Public Sans" panose="020B0604020202020204" charset="0"/>
              </a:rPr>
              <a:t>work</a:t>
            </a:r>
            <a:r>
              <a:rPr lang="pt-PT" sz="1200" dirty="0">
                <a:latin typeface="Public Sans" panose="020B0604020202020204" charset="0"/>
              </a:rPr>
              <a:t>, </a:t>
            </a:r>
            <a:r>
              <a:rPr lang="pt-PT" sz="1200" dirty="0" err="1">
                <a:latin typeface="Public Sans" panose="020B0604020202020204" charset="0"/>
              </a:rPr>
              <a:t>goals</a:t>
            </a:r>
            <a:r>
              <a:rPr lang="pt-PT" sz="1200" dirty="0">
                <a:latin typeface="Public Sans" panose="020B0604020202020204" charset="0"/>
              </a:rPr>
              <a:t> and </a:t>
            </a:r>
            <a:r>
              <a:rPr lang="pt-PT" sz="1200" dirty="0" err="1">
                <a:latin typeface="Public Sans" panose="020B0604020202020204" charset="0"/>
              </a:rPr>
              <a:t>indetify</a:t>
            </a:r>
            <a:r>
              <a:rPr lang="pt-PT" sz="1200" dirty="0">
                <a:latin typeface="Public Sans" panose="020B0604020202020204" charset="0"/>
              </a:rPr>
              <a:t> </a:t>
            </a:r>
            <a:r>
              <a:rPr lang="pt-PT" sz="1200" dirty="0" err="1">
                <a:latin typeface="Public Sans" panose="020B0604020202020204" charset="0"/>
              </a:rPr>
              <a:t>stakeholders</a:t>
            </a:r>
            <a:endParaRPr lang="pt-PT" sz="1200" dirty="0">
              <a:latin typeface="Public Sans" panose="020B0604020202020204" charset="0"/>
            </a:endParaRPr>
          </a:p>
        </p:txBody>
      </p:sp>
      <p:sp>
        <p:nvSpPr>
          <p:cNvPr id="950" name="Google Shape;950;p42"/>
          <p:cNvSpPr txBox="1"/>
          <p:nvPr/>
        </p:nvSpPr>
        <p:spPr>
          <a:xfrm flipH="1">
            <a:off x="2660525" y="17231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Familiarization with micro-services (</a:t>
            </a:r>
            <a:r>
              <a:rPr lang="en-US" sz="1200" b="1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Docker</a:t>
            </a:r>
            <a:r>
              <a:rPr lang="en-US" sz="1200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 and </a:t>
            </a:r>
            <a:r>
              <a:rPr lang="en-US" sz="1200" b="1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Kubernetes</a:t>
            </a:r>
            <a:r>
              <a:rPr lang="en-US" sz="1200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)</a:t>
            </a:r>
            <a:endParaRPr lang="en-US" sz="1200" dirty="0">
              <a:solidFill>
                <a:schemeClr val="dk1"/>
              </a:solidFill>
              <a:latin typeface="Public Sans" panose="020B0604020202020204" charset="0"/>
            </a:endParaRPr>
          </a:p>
          <a:p>
            <a:pPr algn="ctr"/>
            <a:endParaRPr lang="en-US" b="1" dirty="0">
              <a:solidFill>
                <a:schemeClr val="dk1"/>
              </a:solidFill>
            </a:endParaRPr>
          </a:p>
        </p:txBody>
      </p:sp>
      <p:sp>
        <p:nvSpPr>
          <p:cNvPr id="951" name="Google Shape;951;p42"/>
          <p:cNvSpPr txBox="1"/>
          <p:nvPr/>
        </p:nvSpPr>
        <p:spPr>
          <a:xfrm flipH="1">
            <a:off x="4624425" y="17231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Mechanism Planning of 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monitorization </a:t>
            </a:r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and 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tracking </a:t>
            </a:r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of 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tourist activity</a:t>
            </a:r>
            <a:endParaRPr lang="en-US" sz="1200" b="1">
              <a:solidFill>
                <a:schemeClr val="dk1"/>
              </a:solidFill>
              <a:latin typeface="Public Sans" panose="020B0604020202020204" charset="0"/>
            </a:endParaRPr>
          </a:p>
        </p:txBody>
      </p:sp>
      <p:sp>
        <p:nvSpPr>
          <p:cNvPr id="952" name="Google Shape;952;p42"/>
          <p:cNvSpPr txBox="1"/>
          <p:nvPr/>
        </p:nvSpPr>
        <p:spPr>
          <a:xfrm flipH="1">
            <a:off x="6588325" y="17231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Design the architecture of 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ea typeface="Public Sans"/>
                <a:sym typeface="Public Sans"/>
              </a:rPr>
              <a:t>software</a:t>
            </a:r>
            <a:endParaRPr lang="en-US" sz="1200" b="1">
              <a:solidFill>
                <a:schemeClr val="dk1"/>
              </a:solidFill>
              <a:latin typeface="Public Sans" panose="020B0604020202020204" charset="0"/>
            </a:endParaRPr>
          </a:p>
        </p:txBody>
      </p:sp>
      <p:cxnSp>
        <p:nvCxnSpPr>
          <p:cNvPr id="953" name="Google Shape;953;p42"/>
          <p:cNvCxnSpPr>
            <a:stCxn id="945" idx="6"/>
            <a:endCxn id="946" idx="2"/>
          </p:cNvCxnSpPr>
          <p:nvPr/>
        </p:nvCxnSpPr>
        <p:spPr>
          <a:xfrm>
            <a:off x="1699225" y="13105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42"/>
          <p:cNvCxnSpPr>
            <a:stCxn id="946" idx="6"/>
            <a:endCxn id="947" idx="2"/>
          </p:cNvCxnSpPr>
          <p:nvPr/>
        </p:nvCxnSpPr>
        <p:spPr>
          <a:xfrm>
            <a:off x="3663125" y="13105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42"/>
          <p:cNvCxnSpPr>
            <a:stCxn id="947" idx="6"/>
            <a:endCxn id="948" idx="2"/>
          </p:cNvCxnSpPr>
          <p:nvPr/>
        </p:nvCxnSpPr>
        <p:spPr>
          <a:xfrm>
            <a:off x="5627025" y="1310500"/>
            <a:ext cx="1780078" cy="74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2"/>
          <p:cNvCxnSpPr>
            <a:stCxn id="945" idx="4"/>
            <a:endCxn id="949" idx="0"/>
          </p:cNvCxnSpPr>
          <p:nvPr/>
        </p:nvCxnSpPr>
        <p:spPr>
          <a:xfrm>
            <a:off x="1611025" y="1398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2"/>
          <p:cNvCxnSpPr>
            <a:stCxn id="946" idx="4"/>
            <a:endCxn id="950" idx="0"/>
          </p:cNvCxnSpPr>
          <p:nvPr/>
        </p:nvCxnSpPr>
        <p:spPr>
          <a:xfrm>
            <a:off x="3574925" y="1398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2"/>
          <p:cNvCxnSpPr>
            <a:stCxn id="947" idx="4"/>
            <a:endCxn id="951" idx="0"/>
          </p:cNvCxnSpPr>
          <p:nvPr/>
        </p:nvCxnSpPr>
        <p:spPr>
          <a:xfrm>
            <a:off x="5538825" y="1398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2"/>
          <p:cNvCxnSpPr>
            <a:stCxn id="948" idx="4"/>
            <a:endCxn id="952" idx="0"/>
          </p:cNvCxnSpPr>
          <p:nvPr/>
        </p:nvCxnSpPr>
        <p:spPr>
          <a:xfrm>
            <a:off x="7495303" y="1406122"/>
            <a:ext cx="7422" cy="3170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0" name="Google Shape;960;p42"/>
          <p:cNvSpPr/>
          <p:nvPr/>
        </p:nvSpPr>
        <p:spPr>
          <a:xfrm>
            <a:off x="1522825" y="285045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2"/>
          <p:cNvSpPr/>
          <p:nvPr/>
        </p:nvSpPr>
        <p:spPr>
          <a:xfrm>
            <a:off x="3486725" y="285045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2"/>
          <p:cNvSpPr/>
          <p:nvPr/>
        </p:nvSpPr>
        <p:spPr>
          <a:xfrm>
            <a:off x="5450625" y="2850450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2"/>
          <p:cNvSpPr txBox="1"/>
          <p:nvPr/>
        </p:nvSpPr>
        <p:spPr>
          <a:xfrm flipH="1">
            <a:off x="696625" y="33513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Design and creation of </a:t>
            </a:r>
            <a:r>
              <a:rPr lang="en-US" sz="1200" b="1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Data base</a:t>
            </a:r>
            <a:br>
              <a:rPr lang="en-US" sz="1200" b="1" dirty="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</a:br>
            <a:endParaRPr lang="en-US" sz="1200" b="1" dirty="0">
              <a:solidFill>
                <a:schemeClr val="dk1"/>
              </a:solidFill>
              <a:latin typeface="Public Sans" panose="020B0604020202020204" charset="0"/>
            </a:endParaRPr>
          </a:p>
        </p:txBody>
      </p:sp>
      <p:sp>
        <p:nvSpPr>
          <p:cNvPr id="965" name="Google Shape;965;p42"/>
          <p:cNvSpPr txBox="1"/>
          <p:nvPr/>
        </p:nvSpPr>
        <p:spPr>
          <a:xfrm flipH="1">
            <a:off x="2660525" y="33513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Design 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UX/UI</a:t>
            </a:r>
            <a:endParaRPr lang="en-US" sz="1200" b="1">
              <a:solidFill>
                <a:schemeClr val="dk1"/>
              </a:solidFill>
              <a:latin typeface="Public Sans" panose="020B0604020202020204" charset="0"/>
            </a:endParaRPr>
          </a:p>
        </p:txBody>
      </p:sp>
      <p:sp>
        <p:nvSpPr>
          <p:cNvPr id="966" name="Google Shape;966;p42"/>
          <p:cNvSpPr txBox="1"/>
          <p:nvPr/>
        </p:nvSpPr>
        <p:spPr>
          <a:xfrm flipH="1">
            <a:off x="4624425" y="33513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Develop an </a:t>
            </a:r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app</a:t>
            </a:r>
            <a:endParaRPr lang="en-US" sz="1200" b="1">
              <a:solidFill>
                <a:schemeClr val="dk1"/>
              </a:solidFill>
              <a:latin typeface="Public Sans" panose="020B0604020202020204" charset="0"/>
            </a:endParaRPr>
          </a:p>
        </p:txBody>
      </p:sp>
      <p:cxnSp>
        <p:nvCxnSpPr>
          <p:cNvPr id="968" name="Google Shape;968;p42"/>
          <p:cNvCxnSpPr>
            <a:stCxn id="960" idx="6"/>
            <a:endCxn id="961" idx="2"/>
          </p:cNvCxnSpPr>
          <p:nvPr/>
        </p:nvCxnSpPr>
        <p:spPr>
          <a:xfrm>
            <a:off x="1699225" y="29386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42"/>
          <p:cNvCxnSpPr>
            <a:stCxn id="961" idx="6"/>
            <a:endCxn id="962" idx="2"/>
          </p:cNvCxnSpPr>
          <p:nvPr/>
        </p:nvCxnSpPr>
        <p:spPr>
          <a:xfrm>
            <a:off x="3663125" y="29386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42"/>
          <p:cNvCxnSpPr>
            <a:stCxn id="960" idx="4"/>
            <a:endCxn id="964" idx="0"/>
          </p:cNvCxnSpPr>
          <p:nvPr/>
        </p:nvCxnSpPr>
        <p:spPr>
          <a:xfrm>
            <a:off x="1611025" y="30268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42"/>
          <p:cNvCxnSpPr>
            <a:stCxn id="961" idx="4"/>
            <a:endCxn id="965" idx="0"/>
          </p:cNvCxnSpPr>
          <p:nvPr/>
        </p:nvCxnSpPr>
        <p:spPr>
          <a:xfrm>
            <a:off x="3574925" y="30268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42"/>
          <p:cNvCxnSpPr>
            <a:stCxn id="962" idx="4"/>
            <a:endCxn id="966" idx="0"/>
          </p:cNvCxnSpPr>
          <p:nvPr/>
        </p:nvCxnSpPr>
        <p:spPr>
          <a:xfrm>
            <a:off x="5538825" y="30268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42"/>
          <p:cNvCxnSpPr>
            <a:cxnSpLocks/>
          </p:cNvCxnSpPr>
          <p:nvPr/>
        </p:nvCxnSpPr>
        <p:spPr>
          <a:xfrm flipH="1">
            <a:off x="1518288" y="1310500"/>
            <a:ext cx="6068100" cy="1628100"/>
          </a:xfrm>
          <a:prstGeom prst="bentConnector5">
            <a:avLst>
              <a:gd name="adj1" fmla="val -13879"/>
              <a:gd name="adj2" fmla="val 79323"/>
              <a:gd name="adj3" fmla="val 1039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61;p29">
            <a:extLst>
              <a:ext uri="{FF2B5EF4-FFF2-40B4-BE49-F238E27FC236}">
                <a16:creationId xmlns:a16="http://schemas.microsoft.com/office/drawing/2014/main" id="{134B935A-9ABD-B4DE-BDD3-A49642E0A7C4}"/>
              </a:ext>
            </a:extLst>
          </p:cNvPr>
          <p:cNvGrpSpPr/>
          <p:nvPr/>
        </p:nvGrpSpPr>
        <p:grpSpPr>
          <a:xfrm rot="155">
            <a:off x="8081145" y="4305820"/>
            <a:ext cx="671960" cy="748581"/>
            <a:chOff x="4635381" y="841128"/>
            <a:chExt cx="346452" cy="398610"/>
          </a:xfrm>
        </p:grpSpPr>
        <p:sp>
          <p:nvSpPr>
            <p:cNvPr id="3" name="Google Shape;262;p29">
              <a:extLst>
                <a:ext uri="{FF2B5EF4-FFF2-40B4-BE49-F238E27FC236}">
                  <a16:creationId xmlns:a16="http://schemas.microsoft.com/office/drawing/2014/main" id="{A7AD2086-0B6C-97A5-F76A-8C12F58ADD83}"/>
                </a:ext>
              </a:extLst>
            </p:cNvPr>
            <p:cNvSpPr/>
            <p:nvPr/>
          </p:nvSpPr>
          <p:spPr>
            <a:xfrm>
              <a:off x="4635381" y="841128"/>
              <a:ext cx="346375" cy="398600"/>
            </a:xfrm>
            <a:custGeom>
              <a:avLst/>
              <a:gdLst/>
              <a:ahLst/>
              <a:cxnLst/>
              <a:rect l="l" t="t" r="r" b="b"/>
              <a:pathLst>
                <a:path w="13855" h="15944" extrusionOk="0">
                  <a:moveTo>
                    <a:pt x="2817" y="500"/>
                  </a:moveTo>
                  <a:lnTo>
                    <a:pt x="3044" y="546"/>
                  </a:lnTo>
                  <a:lnTo>
                    <a:pt x="3226" y="591"/>
                  </a:lnTo>
                  <a:lnTo>
                    <a:pt x="3362" y="682"/>
                  </a:lnTo>
                  <a:lnTo>
                    <a:pt x="3498" y="773"/>
                  </a:lnTo>
                  <a:lnTo>
                    <a:pt x="3680" y="1000"/>
                  </a:lnTo>
                  <a:lnTo>
                    <a:pt x="3771" y="1227"/>
                  </a:lnTo>
                  <a:lnTo>
                    <a:pt x="1908" y="1227"/>
                  </a:lnTo>
                  <a:lnTo>
                    <a:pt x="1999" y="1000"/>
                  </a:lnTo>
                  <a:lnTo>
                    <a:pt x="2136" y="773"/>
                  </a:lnTo>
                  <a:lnTo>
                    <a:pt x="2272" y="682"/>
                  </a:lnTo>
                  <a:lnTo>
                    <a:pt x="2453" y="591"/>
                  </a:lnTo>
                  <a:lnTo>
                    <a:pt x="2635" y="546"/>
                  </a:lnTo>
                  <a:lnTo>
                    <a:pt x="2817" y="500"/>
                  </a:lnTo>
                  <a:close/>
                  <a:moveTo>
                    <a:pt x="6905" y="500"/>
                  </a:moveTo>
                  <a:lnTo>
                    <a:pt x="7087" y="546"/>
                  </a:lnTo>
                  <a:lnTo>
                    <a:pt x="7268" y="591"/>
                  </a:lnTo>
                  <a:lnTo>
                    <a:pt x="7450" y="682"/>
                  </a:lnTo>
                  <a:lnTo>
                    <a:pt x="7586" y="773"/>
                  </a:lnTo>
                  <a:lnTo>
                    <a:pt x="7768" y="1000"/>
                  </a:lnTo>
                  <a:lnTo>
                    <a:pt x="7859" y="1227"/>
                  </a:lnTo>
                  <a:lnTo>
                    <a:pt x="5996" y="1227"/>
                  </a:lnTo>
                  <a:lnTo>
                    <a:pt x="6087" y="1000"/>
                  </a:lnTo>
                  <a:lnTo>
                    <a:pt x="6224" y="773"/>
                  </a:lnTo>
                  <a:lnTo>
                    <a:pt x="6360" y="682"/>
                  </a:lnTo>
                  <a:lnTo>
                    <a:pt x="6541" y="591"/>
                  </a:lnTo>
                  <a:lnTo>
                    <a:pt x="6723" y="546"/>
                  </a:lnTo>
                  <a:lnTo>
                    <a:pt x="6905" y="500"/>
                  </a:lnTo>
                  <a:close/>
                  <a:moveTo>
                    <a:pt x="10993" y="500"/>
                  </a:moveTo>
                  <a:lnTo>
                    <a:pt x="11175" y="546"/>
                  </a:lnTo>
                  <a:lnTo>
                    <a:pt x="11356" y="591"/>
                  </a:lnTo>
                  <a:lnTo>
                    <a:pt x="11538" y="682"/>
                  </a:lnTo>
                  <a:lnTo>
                    <a:pt x="11674" y="773"/>
                  </a:lnTo>
                  <a:lnTo>
                    <a:pt x="11856" y="1000"/>
                  </a:lnTo>
                  <a:lnTo>
                    <a:pt x="11947" y="1227"/>
                  </a:lnTo>
                  <a:lnTo>
                    <a:pt x="10039" y="1227"/>
                  </a:lnTo>
                  <a:lnTo>
                    <a:pt x="10175" y="1000"/>
                  </a:lnTo>
                  <a:lnTo>
                    <a:pt x="10311" y="773"/>
                  </a:lnTo>
                  <a:lnTo>
                    <a:pt x="10448" y="682"/>
                  </a:lnTo>
                  <a:lnTo>
                    <a:pt x="10629" y="591"/>
                  </a:lnTo>
                  <a:lnTo>
                    <a:pt x="10811" y="546"/>
                  </a:lnTo>
                  <a:lnTo>
                    <a:pt x="10993" y="500"/>
                  </a:lnTo>
                  <a:close/>
                  <a:moveTo>
                    <a:pt x="2817" y="1"/>
                  </a:moveTo>
                  <a:lnTo>
                    <a:pt x="2544" y="46"/>
                  </a:lnTo>
                  <a:lnTo>
                    <a:pt x="2272" y="137"/>
                  </a:lnTo>
                  <a:lnTo>
                    <a:pt x="2045" y="228"/>
                  </a:lnTo>
                  <a:lnTo>
                    <a:pt x="1818" y="409"/>
                  </a:lnTo>
                  <a:lnTo>
                    <a:pt x="1681" y="591"/>
                  </a:lnTo>
                  <a:lnTo>
                    <a:pt x="1545" y="773"/>
                  </a:lnTo>
                  <a:lnTo>
                    <a:pt x="1454" y="1000"/>
                  </a:lnTo>
                  <a:lnTo>
                    <a:pt x="1409" y="1227"/>
                  </a:lnTo>
                  <a:lnTo>
                    <a:pt x="1136" y="1227"/>
                  </a:lnTo>
                  <a:lnTo>
                    <a:pt x="864" y="1318"/>
                  </a:lnTo>
                  <a:lnTo>
                    <a:pt x="637" y="1454"/>
                  </a:lnTo>
                  <a:lnTo>
                    <a:pt x="455" y="1636"/>
                  </a:lnTo>
                  <a:lnTo>
                    <a:pt x="273" y="1863"/>
                  </a:lnTo>
                  <a:lnTo>
                    <a:pt x="137" y="2090"/>
                  </a:lnTo>
                  <a:lnTo>
                    <a:pt x="46" y="2408"/>
                  </a:lnTo>
                  <a:lnTo>
                    <a:pt x="1" y="2681"/>
                  </a:lnTo>
                  <a:lnTo>
                    <a:pt x="1" y="12673"/>
                  </a:lnTo>
                  <a:lnTo>
                    <a:pt x="1" y="12764"/>
                  </a:lnTo>
                  <a:lnTo>
                    <a:pt x="92" y="12810"/>
                  </a:lnTo>
                  <a:lnTo>
                    <a:pt x="182" y="12900"/>
                  </a:lnTo>
                  <a:lnTo>
                    <a:pt x="228" y="12900"/>
                  </a:lnTo>
                  <a:lnTo>
                    <a:pt x="228" y="13491"/>
                  </a:lnTo>
                  <a:lnTo>
                    <a:pt x="137" y="13491"/>
                  </a:lnTo>
                  <a:lnTo>
                    <a:pt x="46" y="13582"/>
                  </a:lnTo>
                  <a:lnTo>
                    <a:pt x="1" y="13627"/>
                  </a:lnTo>
                  <a:lnTo>
                    <a:pt x="1" y="13718"/>
                  </a:lnTo>
                  <a:lnTo>
                    <a:pt x="1" y="14490"/>
                  </a:lnTo>
                  <a:lnTo>
                    <a:pt x="46" y="14763"/>
                  </a:lnTo>
                  <a:lnTo>
                    <a:pt x="92" y="15035"/>
                  </a:lnTo>
                  <a:lnTo>
                    <a:pt x="228" y="15308"/>
                  </a:lnTo>
                  <a:lnTo>
                    <a:pt x="409" y="15535"/>
                  </a:lnTo>
                  <a:lnTo>
                    <a:pt x="637" y="15717"/>
                  </a:lnTo>
                  <a:lnTo>
                    <a:pt x="909" y="15853"/>
                  </a:lnTo>
                  <a:lnTo>
                    <a:pt x="1182" y="15944"/>
                  </a:lnTo>
                  <a:lnTo>
                    <a:pt x="12628" y="15944"/>
                  </a:lnTo>
                  <a:lnTo>
                    <a:pt x="12901" y="15853"/>
                  </a:lnTo>
                  <a:lnTo>
                    <a:pt x="13173" y="15717"/>
                  </a:lnTo>
                  <a:lnTo>
                    <a:pt x="13400" y="15535"/>
                  </a:lnTo>
                  <a:lnTo>
                    <a:pt x="13582" y="15308"/>
                  </a:lnTo>
                  <a:lnTo>
                    <a:pt x="13718" y="15035"/>
                  </a:lnTo>
                  <a:lnTo>
                    <a:pt x="13809" y="14763"/>
                  </a:lnTo>
                  <a:lnTo>
                    <a:pt x="13809" y="14490"/>
                  </a:lnTo>
                  <a:lnTo>
                    <a:pt x="13809" y="6405"/>
                  </a:lnTo>
                  <a:lnTo>
                    <a:pt x="13809" y="6314"/>
                  </a:lnTo>
                  <a:lnTo>
                    <a:pt x="13764" y="6223"/>
                  </a:lnTo>
                  <a:lnTo>
                    <a:pt x="13673" y="6178"/>
                  </a:lnTo>
                  <a:lnTo>
                    <a:pt x="13582" y="6178"/>
                  </a:lnTo>
                  <a:lnTo>
                    <a:pt x="13582" y="5588"/>
                  </a:lnTo>
                  <a:lnTo>
                    <a:pt x="13673" y="5588"/>
                  </a:lnTo>
                  <a:lnTo>
                    <a:pt x="13764" y="5542"/>
                  </a:lnTo>
                  <a:lnTo>
                    <a:pt x="13809" y="5497"/>
                  </a:lnTo>
                  <a:lnTo>
                    <a:pt x="13854" y="5360"/>
                  </a:lnTo>
                  <a:lnTo>
                    <a:pt x="13854" y="2681"/>
                  </a:lnTo>
                  <a:lnTo>
                    <a:pt x="13809" y="2408"/>
                  </a:lnTo>
                  <a:lnTo>
                    <a:pt x="13718" y="2090"/>
                  </a:lnTo>
                  <a:lnTo>
                    <a:pt x="13582" y="1863"/>
                  </a:lnTo>
                  <a:lnTo>
                    <a:pt x="13400" y="1636"/>
                  </a:lnTo>
                  <a:lnTo>
                    <a:pt x="13218" y="1454"/>
                  </a:lnTo>
                  <a:lnTo>
                    <a:pt x="12991" y="1318"/>
                  </a:lnTo>
                  <a:lnTo>
                    <a:pt x="12719" y="1227"/>
                  </a:lnTo>
                  <a:lnTo>
                    <a:pt x="12446" y="1227"/>
                  </a:lnTo>
                  <a:lnTo>
                    <a:pt x="12355" y="1000"/>
                  </a:lnTo>
                  <a:lnTo>
                    <a:pt x="12310" y="773"/>
                  </a:lnTo>
                  <a:lnTo>
                    <a:pt x="12174" y="591"/>
                  </a:lnTo>
                  <a:lnTo>
                    <a:pt x="12038" y="409"/>
                  </a:lnTo>
                  <a:lnTo>
                    <a:pt x="11810" y="228"/>
                  </a:lnTo>
                  <a:lnTo>
                    <a:pt x="11583" y="137"/>
                  </a:lnTo>
                  <a:lnTo>
                    <a:pt x="11311" y="46"/>
                  </a:lnTo>
                  <a:lnTo>
                    <a:pt x="11038" y="1"/>
                  </a:lnTo>
                  <a:lnTo>
                    <a:pt x="10720" y="46"/>
                  </a:lnTo>
                  <a:lnTo>
                    <a:pt x="10448" y="137"/>
                  </a:lnTo>
                  <a:lnTo>
                    <a:pt x="10221" y="228"/>
                  </a:lnTo>
                  <a:lnTo>
                    <a:pt x="9994" y="409"/>
                  </a:lnTo>
                  <a:lnTo>
                    <a:pt x="9857" y="591"/>
                  </a:lnTo>
                  <a:lnTo>
                    <a:pt x="9721" y="773"/>
                  </a:lnTo>
                  <a:lnTo>
                    <a:pt x="9676" y="1000"/>
                  </a:lnTo>
                  <a:lnTo>
                    <a:pt x="9585" y="1227"/>
                  </a:lnTo>
                  <a:lnTo>
                    <a:pt x="8358" y="1227"/>
                  </a:lnTo>
                  <a:lnTo>
                    <a:pt x="8267" y="1000"/>
                  </a:lnTo>
                  <a:lnTo>
                    <a:pt x="8222" y="773"/>
                  </a:lnTo>
                  <a:lnTo>
                    <a:pt x="8086" y="591"/>
                  </a:lnTo>
                  <a:lnTo>
                    <a:pt x="7950" y="409"/>
                  </a:lnTo>
                  <a:lnTo>
                    <a:pt x="7722" y="228"/>
                  </a:lnTo>
                  <a:lnTo>
                    <a:pt x="7495" y="137"/>
                  </a:lnTo>
                  <a:lnTo>
                    <a:pt x="7223" y="46"/>
                  </a:lnTo>
                  <a:lnTo>
                    <a:pt x="6905" y="1"/>
                  </a:lnTo>
                  <a:lnTo>
                    <a:pt x="6632" y="46"/>
                  </a:lnTo>
                  <a:lnTo>
                    <a:pt x="6360" y="137"/>
                  </a:lnTo>
                  <a:lnTo>
                    <a:pt x="6133" y="228"/>
                  </a:lnTo>
                  <a:lnTo>
                    <a:pt x="5906" y="409"/>
                  </a:lnTo>
                  <a:lnTo>
                    <a:pt x="5769" y="591"/>
                  </a:lnTo>
                  <a:lnTo>
                    <a:pt x="5633" y="773"/>
                  </a:lnTo>
                  <a:lnTo>
                    <a:pt x="5542" y="1000"/>
                  </a:lnTo>
                  <a:lnTo>
                    <a:pt x="5497" y="1227"/>
                  </a:lnTo>
                  <a:lnTo>
                    <a:pt x="4270" y="1227"/>
                  </a:lnTo>
                  <a:lnTo>
                    <a:pt x="4180" y="1000"/>
                  </a:lnTo>
                  <a:lnTo>
                    <a:pt x="4134" y="773"/>
                  </a:lnTo>
                  <a:lnTo>
                    <a:pt x="3998" y="591"/>
                  </a:lnTo>
                  <a:lnTo>
                    <a:pt x="3862" y="409"/>
                  </a:lnTo>
                  <a:lnTo>
                    <a:pt x="3634" y="228"/>
                  </a:lnTo>
                  <a:lnTo>
                    <a:pt x="3407" y="137"/>
                  </a:lnTo>
                  <a:lnTo>
                    <a:pt x="3135" y="46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3;p29">
              <a:extLst>
                <a:ext uri="{FF2B5EF4-FFF2-40B4-BE49-F238E27FC236}">
                  <a16:creationId xmlns:a16="http://schemas.microsoft.com/office/drawing/2014/main" id="{8F95AE25-2F75-64A4-827D-8A64FC9A3C9E}"/>
                </a:ext>
              </a:extLst>
            </p:cNvPr>
            <p:cNvSpPr/>
            <p:nvPr/>
          </p:nvSpPr>
          <p:spPr>
            <a:xfrm>
              <a:off x="4641141" y="876326"/>
              <a:ext cx="333873" cy="77241"/>
            </a:xfrm>
            <a:custGeom>
              <a:avLst/>
              <a:gdLst/>
              <a:ahLst/>
              <a:cxnLst/>
              <a:rect l="l" t="t" r="r" b="b"/>
              <a:pathLst>
                <a:path w="13270" h="3070" extrusionOk="0">
                  <a:moveTo>
                    <a:pt x="1219" y="46"/>
                  </a:moveTo>
                  <a:lnTo>
                    <a:pt x="3385" y="46"/>
                  </a:lnTo>
                  <a:lnTo>
                    <a:pt x="3611" y="1"/>
                  </a:lnTo>
                  <a:lnTo>
                    <a:pt x="3836" y="46"/>
                  </a:lnTo>
                  <a:lnTo>
                    <a:pt x="7447" y="46"/>
                  </a:lnTo>
                  <a:lnTo>
                    <a:pt x="7673" y="1"/>
                  </a:lnTo>
                  <a:lnTo>
                    <a:pt x="7899" y="46"/>
                  </a:lnTo>
                  <a:lnTo>
                    <a:pt x="11509" y="46"/>
                  </a:lnTo>
                  <a:lnTo>
                    <a:pt x="11735" y="1"/>
                  </a:lnTo>
                  <a:lnTo>
                    <a:pt x="11961" y="46"/>
                  </a:lnTo>
                  <a:lnTo>
                    <a:pt x="12051" y="46"/>
                  </a:lnTo>
                  <a:lnTo>
                    <a:pt x="12051" y="46"/>
                  </a:lnTo>
                  <a:lnTo>
                    <a:pt x="12322" y="91"/>
                  </a:lnTo>
                  <a:lnTo>
                    <a:pt x="12548" y="136"/>
                  </a:lnTo>
                  <a:lnTo>
                    <a:pt x="12728" y="271"/>
                  </a:lnTo>
                  <a:lnTo>
                    <a:pt x="12909" y="407"/>
                  </a:lnTo>
                  <a:lnTo>
                    <a:pt x="13089" y="587"/>
                  </a:lnTo>
                  <a:lnTo>
                    <a:pt x="13179" y="813"/>
                  </a:lnTo>
                  <a:lnTo>
                    <a:pt x="13270" y="1039"/>
                  </a:lnTo>
                  <a:lnTo>
                    <a:pt x="13270" y="1264"/>
                  </a:lnTo>
                  <a:lnTo>
                    <a:pt x="13270" y="2573"/>
                  </a:lnTo>
                  <a:lnTo>
                    <a:pt x="6635" y="3070"/>
                  </a:lnTo>
                  <a:lnTo>
                    <a:pt x="0" y="2573"/>
                  </a:lnTo>
                  <a:lnTo>
                    <a:pt x="0" y="1445"/>
                  </a:lnTo>
                  <a:lnTo>
                    <a:pt x="0" y="1445"/>
                  </a:lnTo>
                  <a:lnTo>
                    <a:pt x="0" y="1174"/>
                  </a:lnTo>
                  <a:lnTo>
                    <a:pt x="90" y="948"/>
                  </a:lnTo>
                  <a:lnTo>
                    <a:pt x="226" y="723"/>
                  </a:lnTo>
                  <a:lnTo>
                    <a:pt x="361" y="542"/>
                  </a:lnTo>
                  <a:lnTo>
                    <a:pt x="542" y="362"/>
                  </a:lnTo>
                  <a:lnTo>
                    <a:pt x="767" y="226"/>
                  </a:lnTo>
                  <a:lnTo>
                    <a:pt x="993" y="91"/>
                  </a:lnTo>
                  <a:lnTo>
                    <a:pt x="1219" y="46"/>
                  </a:lnTo>
                  <a:lnTo>
                    <a:pt x="1219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4;p29">
              <a:extLst>
                <a:ext uri="{FF2B5EF4-FFF2-40B4-BE49-F238E27FC236}">
                  <a16:creationId xmlns:a16="http://schemas.microsoft.com/office/drawing/2014/main" id="{731AF379-7695-7267-DE6F-C154A0010CF1}"/>
                </a:ext>
              </a:extLst>
            </p:cNvPr>
            <p:cNvSpPr/>
            <p:nvPr/>
          </p:nvSpPr>
          <p:spPr>
            <a:xfrm>
              <a:off x="4641141" y="941062"/>
              <a:ext cx="333873" cy="294146"/>
            </a:xfrm>
            <a:custGeom>
              <a:avLst/>
              <a:gdLst/>
              <a:ahLst/>
              <a:cxnLst/>
              <a:rect l="l" t="t" r="r" b="b"/>
              <a:pathLst>
                <a:path w="13270" h="11691" extrusionOk="0">
                  <a:moveTo>
                    <a:pt x="1219" y="11690"/>
                  </a:moveTo>
                  <a:lnTo>
                    <a:pt x="12051" y="11690"/>
                  </a:lnTo>
                  <a:lnTo>
                    <a:pt x="12051" y="11690"/>
                  </a:lnTo>
                  <a:lnTo>
                    <a:pt x="12322" y="11645"/>
                  </a:lnTo>
                  <a:lnTo>
                    <a:pt x="12548" y="11555"/>
                  </a:lnTo>
                  <a:lnTo>
                    <a:pt x="12728" y="11464"/>
                  </a:lnTo>
                  <a:lnTo>
                    <a:pt x="12909" y="11284"/>
                  </a:lnTo>
                  <a:lnTo>
                    <a:pt x="13089" y="11103"/>
                  </a:lnTo>
                  <a:lnTo>
                    <a:pt x="13179" y="10923"/>
                  </a:lnTo>
                  <a:lnTo>
                    <a:pt x="13270" y="10697"/>
                  </a:lnTo>
                  <a:lnTo>
                    <a:pt x="13270" y="10426"/>
                  </a:lnTo>
                  <a:lnTo>
                    <a:pt x="13270" y="0"/>
                  </a:lnTo>
                  <a:lnTo>
                    <a:pt x="0" y="0"/>
                  </a:lnTo>
                  <a:lnTo>
                    <a:pt x="0" y="10426"/>
                  </a:lnTo>
                  <a:lnTo>
                    <a:pt x="0" y="10426"/>
                  </a:lnTo>
                  <a:lnTo>
                    <a:pt x="0" y="10697"/>
                  </a:lnTo>
                  <a:lnTo>
                    <a:pt x="90" y="10923"/>
                  </a:lnTo>
                  <a:lnTo>
                    <a:pt x="226" y="11103"/>
                  </a:lnTo>
                  <a:lnTo>
                    <a:pt x="361" y="11284"/>
                  </a:lnTo>
                  <a:lnTo>
                    <a:pt x="542" y="11464"/>
                  </a:lnTo>
                  <a:lnTo>
                    <a:pt x="767" y="11555"/>
                  </a:lnTo>
                  <a:lnTo>
                    <a:pt x="993" y="11645"/>
                  </a:lnTo>
                  <a:lnTo>
                    <a:pt x="1219" y="11690"/>
                  </a:lnTo>
                  <a:lnTo>
                    <a:pt x="1219" y="116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5;p29">
              <a:extLst>
                <a:ext uri="{FF2B5EF4-FFF2-40B4-BE49-F238E27FC236}">
                  <a16:creationId xmlns:a16="http://schemas.microsoft.com/office/drawing/2014/main" id="{C0DD8C1E-35DA-113C-489D-84EFF6BC0BF9}"/>
                </a:ext>
              </a:extLst>
            </p:cNvPr>
            <p:cNvSpPr/>
            <p:nvPr/>
          </p:nvSpPr>
          <p:spPr>
            <a:xfrm>
              <a:off x="4643405" y="941062"/>
              <a:ext cx="331609" cy="293013"/>
            </a:xfrm>
            <a:custGeom>
              <a:avLst/>
              <a:gdLst/>
              <a:ahLst/>
              <a:cxnLst/>
              <a:rect l="l" t="t" r="r" b="b"/>
              <a:pathLst>
                <a:path w="13180" h="11646" extrusionOk="0">
                  <a:moveTo>
                    <a:pt x="13180" y="0"/>
                  </a:moveTo>
                  <a:lnTo>
                    <a:pt x="12458" y="0"/>
                  </a:lnTo>
                  <a:lnTo>
                    <a:pt x="12458" y="9388"/>
                  </a:lnTo>
                  <a:lnTo>
                    <a:pt x="12458" y="9388"/>
                  </a:lnTo>
                  <a:lnTo>
                    <a:pt x="12412" y="9704"/>
                  </a:lnTo>
                  <a:lnTo>
                    <a:pt x="12322" y="9975"/>
                  </a:lnTo>
                  <a:lnTo>
                    <a:pt x="12187" y="10246"/>
                  </a:lnTo>
                  <a:lnTo>
                    <a:pt x="12006" y="10472"/>
                  </a:lnTo>
                  <a:lnTo>
                    <a:pt x="11781" y="10652"/>
                  </a:lnTo>
                  <a:lnTo>
                    <a:pt x="11555" y="10787"/>
                  </a:lnTo>
                  <a:lnTo>
                    <a:pt x="11239" y="10878"/>
                  </a:lnTo>
                  <a:lnTo>
                    <a:pt x="10968" y="10878"/>
                  </a:lnTo>
                  <a:lnTo>
                    <a:pt x="0" y="10878"/>
                  </a:lnTo>
                  <a:lnTo>
                    <a:pt x="0" y="10878"/>
                  </a:lnTo>
                  <a:lnTo>
                    <a:pt x="226" y="11194"/>
                  </a:lnTo>
                  <a:lnTo>
                    <a:pt x="452" y="11419"/>
                  </a:lnTo>
                  <a:lnTo>
                    <a:pt x="768" y="11600"/>
                  </a:lnTo>
                  <a:lnTo>
                    <a:pt x="948" y="11645"/>
                  </a:lnTo>
                  <a:lnTo>
                    <a:pt x="1174" y="11645"/>
                  </a:lnTo>
                  <a:lnTo>
                    <a:pt x="11961" y="11645"/>
                  </a:lnTo>
                  <a:lnTo>
                    <a:pt x="11961" y="11645"/>
                  </a:lnTo>
                  <a:lnTo>
                    <a:pt x="12232" y="11600"/>
                  </a:lnTo>
                  <a:lnTo>
                    <a:pt x="12458" y="11555"/>
                  </a:lnTo>
                  <a:lnTo>
                    <a:pt x="12638" y="11419"/>
                  </a:lnTo>
                  <a:lnTo>
                    <a:pt x="12819" y="11284"/>
                  </a:lnTo>
                  <a:lnTo>
                    <a:pt x="12999" y="11103"/>
                  </a:lnTo>
                  <a:lnTo>
                    <a:pt x="13089" y="10878"/>
                  </a:lnTo>
                  <a:lnTo>
                    <a:pt x="13180" y="10652"/>
                  </a:lnTo>
                  <a:lnTo>
                    <a:pt x="13180" y="10426"/>
                  </a:lnTo>
                  <a:lnTo>
                    <a:pt x="13180" y="0"/>
                  </a:lnTo>
                  <a:lnTo>
                    <a:pt x="13180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;p29">
              <a:extLst>
                <a:ext uri="{FF2B5EF4-FFF2-40B4-BE49-F238E27FC236}">
                  <a16:creationId xmlns:a16="http://schemas.microsoft.com/office/drawing/2014/main" id="{5F6FC653-15E4-B103-3034-17414403739E}"/>
                </a:ext>
              </a:extLst>
            </p:cNvPr>
            <p:cNvSpPr/>
            <p:nvPr/>
          </p:nvSpPr>
          <p:spPr>
            <a:xfrm>
              <a:off x="4694504" y="1000111"/>
              <a:ext cx="97671" cy="97671"/>
            </a:xfrm>
            <a:custGeom>
              <a:avLst/>
              <a:gdLst/>
              <a:ahLst/>
              <a:cxnLst/>
              <a:rect l="l" t="t" r="r" b="b"/>
              <a:pathLst>
                <a:path w="3882" h="3882" extrusionOk="0">
                  <a:moveTo>
                    <a:pt x="226" y="226"/>
                  </a:moveTo>
                  <a:lnTo>
                    <a:pt x="226" y="226"/>
                  </a:lnTo>
                  <a:lnTo>
                    <a:pt x="407" y="136"/>
                  </a:lnTo>
                  <a:lnTo>
                    <a:pt x="677" y="45"/>
                  </a:lnTo>
                  <a:lnTo>
                    <a:pt x="1038" y="0"/>
                  </a:lnTo>
                  <a:lnTo>
                    <a:pt x="1400" y="45"/>
                  </a:lnTo>
                  <a:lnTo>
                    <a:pt x="1851" y="136"/>
                  </a:lnTo>
                  <a:lnTo>
                    <a:pt x="2257" y="271"/>
                  </a:lnTo>
                  <a:lnTo>
                    <a:pt x="2663" y="497"/>
                  </a:lnTo>
                  <a:lnTo>
                    <a:pt x="3070" y="813"/>
                  </a:lnTo>
                  <a:lnTo>
                    <a:pt x="3070" y="813"/>
                  </a:lnTo>
                  <a:lnTo>
                    <a:pt x="3385" y="1219"/>
                  </a:lnTo>
                  <a:lnTo>
                    <a:pt x="3611" y="1625"/>
                  </a:lnTo>
                  <a:lnTo>
                    <a:pt x="3747" y="2031"/>
                  </a:lnTo>
                  <a:lnTo>
                    <a:pt x="3837" y="2483"/>
                  </a:lnTo>
                  <a:lnTo>
                    <a:pt x="3882" y="2844"/>
                  </a:lnTo>
                  <a:lnTo>
                    <a:pt x="3837" y="3205"/>
                  </a:lnTo>
                  <a:lnTo>
                    <a:pt x="3747" y="3476"/>
                  </a:lnTo>
                  <a:lnTo>
                    <a:pt x="3656" y="3656"/>
                  </a:lnTo>
                  <a:lnTo>
                    <a:pt x="3656" y="3656"/>
                  </a:lnTo>
                  <a:lnTo>
                    <a:pt x="3476" y="3792"/>
                  </a:lnTo>
                  <a:lnTo>
                    <a:pt x="3205" y="3837"/>
                  </a:lnTo>
                  <a:lnTo>
                    <a:pt x="2844" y="3882"/>
                  </a:lnTo>
                  <a:lnTo>
                    <a:pt x="2438" y="3837"/>
                  </a:lnTo>
                  <a:lnTo>
                    <a:pt x="2031" y="3792"/>
                  </a:lnTo>
                  <a:lnTo>
                    <a:pt x="1625" y="3611"/>
                  </a:lnTo>
                  <a:lnTo>
                    <a:pt x="1174" y="3385"/>
                  </a:lnTo>
                  <a:lnTo>
                    <a:pt x="813" y="3069"/>
                  </a:lnTo>
                  <a:lnTo>
                    <a:pt x="813" y="3069"/>
                  </a:lnTo>
                  <a:lnTo>
                    <a:pt x="497" y="2708"/>
                  </a:lnTo>
                  <a:lnTo>
                    <a:pt x="271" y="2302"/>
                  </a:lnTo>
                  <a:lnTo>
                    <a:pt x="136" y="1851"/>
                  </a:lnTo>
                  <a:lnTo>
                    <a:pt x="46" y="1445"/>
                  </a:lnTo>
                  <a:lnTo>
                    <a:pt x="0" y="1038"/>
                  </a:lnTo>
                  <a:lnTo>
                    <a:pt x="46" y="677"/>
                  </a:lnTo>
                  <a:lnTo>
                    <a:pt x="91" y="406"/>
                  </a:lnTo>
                  <a:lnTo>
                    <a:pt x="226" y="226"/>
                  </a:lnTo>
                  <a:lnTo>
                    <a:pt x="226" y="2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12A52CC9-0540-30BF-B4EF-1EDE193DB9E1}"/>
                </a:ext>
              </a:extLst>
            </p:cNvPr>
            <p:cNvSpPr/>
            <p:nvPr/>
          </p:nvSpPr>
          <p:spPr>
            <a:xfrm>
              <a:off x="4706983" y="1012590"/>
              <a:ext cx="85192" cy="85192"/>
            </a:xfrm>
            <a:custGeom>
              <a:avLst/>
              <a:gdLst/>
              <a:ahLst/>
              <a:cxnLst/>
              <a:rect l="l" t="t" r="r" b="b"/>
              <a:pathLst>
                <a:path w="3386" h="3386" extrusionOk="0">
                  <a:moveTo>
                    <a:pt x="2167" y="1"/>
                  </a:moveTo>
                  <a:lnTo>
                    <a:pt x="2167" y="1"/>
                  </a:lnTo>
                  <a:lnTo>
                    <a:pt x="2348" y="136"/>
                  </a:lnTo>
                  <a:lnTo>
                    <a:pt x="2574" y="317"/>
                  </a:lnTo>
                  <a:lnTo>
                    <a:pt x="2574" y="317"/>
                  </a:lnTo>
                  <a:lnTo>
                    <a:pt x="2889" y="723"/>
                  </a:lnTo>
                  <a:lnTo>
                    <a:pt x="3115" y="1129"/>
                  </a:lnTo>
                  <a:lnTo>
                    <a:pt x="3251" y="1535"/>
                  </a:lnTo>
                  <a:lnTo>
                    <a:pt x="3341" y="1987"/>
                  </a:lnTo>
                  <a:lnTo>
                    <a:pt x="3386" y="2348"/>
                  </a:lnTo>
                  <a:lnTo>
                    <a:pt x="3341" y="2709"/>
                  </a:lnTo>
                  <a:lnTo>
                    <a:pt x="3251" y="2980"/>
                  </a:lnTo>
                  <a:lnTo>
                    <a:pt x="3160" y="3160"/>
                  </a:lnTo>
                  <a:lnTo>
                    <a:pt x="3160" y="3160"/>
                  </a:lnTo>
                  <a:lnTo>
                    <a:pt x="2980" y="3296"/>
                  </a:lnTo>
                  <a:lnTo>
                    <a:pt x="2709" y="3341"/>
                  </a:lnTo>
                  <a:lnTo>
                    <a:pt x="2348" y="3386"/>
                  </a:lnTo>
                  <a:lnTo>
                    <a:pt x="1942" y="3341"/>
                  </a:lnTo>
                  <a:lnTo>
                    <a:pt x="1535" y="3296"/>
                  </a:lnTo>
                  <a:lnTo>
                    <a:pt x="1129" y="3115"/>
                  </a:lnTo>
                  <a:lnTo>
                    <a:pt x="678" y="2889"/>
                  </a:lnTo>
                  <a:lnTo>
                    <a:pt x="317" y="2573"/>
                  </a:lnTo>
                  <a:lnTo>
                    <a:pt x="317" y="2573"/>
                  </a:lnTo>
                  <a:lnTo>
                    <a:pt x="136" y="2393"/>
                  </a:lnTo>
                  <a:lnTo>
                    <a:pt x="1" y="2167"/>
                  </a:lnTo>
                  <a:lnTo>
                    <a:pt x="1" y="2167"/>
                  </a:lnTo>
                  <a:lnTo>
                    <a:pt x="362" y="2348"/>
                  </a:lnTo>
                  <a:lnTo>
                    <a:pt x="723" y="2483"/>
                  </a:lnTo>
                  <a:lnTo>
                    <a:pt x="1084" y="2573"/>
                  </a:lnTo>
                  <a:lnTo>
                    <a:pt x="1445" y="2619"/>
                  </a:lnTo>
                  <a:lnTo>
                    <a:pt x="1761" y="2619"/>
                  </a:lnTo>
                  <a:lnTo>
                    <a:pt x="2032" y="2573"/>
                  </a:lnTo>
                  <a:lnTo>
                    <a:pt x="2258" y="2528"/>
                  </a:lnTo>
                  <a:lnTo>
                    <a:pt x="2393" y="2438"/>
                  </a:lnTo>
                  <a:lnTo>
                    <a:pt x="2393" y="2438"/>
                  </a:lnTo>
                  <a:lnTo>
                    <a:pt x="2528" y="2257"/>
                  </a:lnTo>
                  <a:lnTo>
                    <a:pt x="2574" y="2032"/>
                  </a:lnTo>
                  <a:lnTo>
                    <a:pt x="2619" y="1761"/>
                  </a:lnTo>
                  <a:lnTo>
                    <a:pt x="2619" y="1445"/>
                  </a:lnTo>
                  <a:lnTo>
                    <a:pt x="2574" y="1084"/>
                  </a:lnTo>
                  <a:lnTo>
                    <a:pt x="2483" y="723"/>
                  </a:lnTo>
                  <a:lnTo>
                    <a:pt x="2348" y="362"/>
                  </a:lnTo>
                  <a:lnTo>
                    <a:pt x="2167" y="1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8;p29">
              <a:extLst>
                <a:ext uri="{FF2B5EF4-FFF2-40B4-BE49-F238E27FC236}">
                  <a16:creationId xmlns:a16="http://schemas.microsoft.com/office/drawing/2014/main" id="{6AE7493D-1DB4-2577-DFE5-F2FB16DA7A4D}"/>
                </a:ext>
              </a:extLst>
            </p:cNvPr>
            <p:cNvSpPr/>
            <p:nvPr/>
          </p:nvSpPr>
          <p:spPr>
            <a:xfrm>
              <a:off x="4825082" y="1000111"/>
              <a:ext cx="96564" cy="97671"/>
            </a:xfrm>
            <a:custGeom>
              <a:avLst/>
              <a:gdLst/>
              <a:ahLst/>
              <a:cxnLst/>
              <a:rect l="l" t="t" r="r" b="b"/>
              <a:pathLst>
                <a:path w="3838" h="3882" extrusionOk="0">
                  <a:moveTo>
                    <a:pt x="3657" y="226"/>
                  </a:moveTo>
                  <a:lnTo>
                    <a:pt x="3657" y="226"/>
                  </a:lnTo>
                  <a:lnTo>
                    <a:pt x="3476" y="136"/>
                  </a:lnTo>
                  <a:lnTo>
                    <a:pt x="3205" y="45"/>
                  </a:lnTo>
                  <a:lnTo>
                    <a:pt x="2844" y="0"/>
                  </a:lnTo>
                  <a:lnTo>
                    <a:pt x="2438" y="45"/>
                  </a:lnTo>
                  <a:lnTo>
                    <a:pt x="2032" y="136"/>
                  </a:lnTo>
                  <a:lnTo>
                    <a:pt x="1581" y="271"/>
                  </a:lnTo>
                  <a:lnTo>
                    <a:pt x="1174" y="497"/>
                  </a:lnTo>
                  <a:lnTo>
                    <a:pt x="813" y="813"/>
                  </a:lnTo>
                  <a:lnTo>
                    <a:pt x="813" y="813"/>
                  </a:lnTo>
                  <a:lnTo>
                    <a:pt x="497" y="1219"/>
                  </a:lnTo>
                  <a:lnTo>
                    <a:pt x="272" y="1625"/>
                  </a:lnTo>
                  <a:lnTo>
                    <a:pt x="91" y="2031"/>
                  </a:lnTo>
                  <a:lnTo>
                    <a:pt x="1" y="2483"/>
                  </a:lnTo>
                  <a:lnTo>
                    <a:pt x="1" y="2844"/>
                  </a:lnTo>
                  <a:lnTo>
                    <a:pt x="1" y="3205"/>
                  </a:lnTo>
                  <a:lnTo>
                    <a:pt x="91" y="3476"/>
                  </a:lnTo>
                  <a:lnTo>
                    <a:pt x="227" y="3656"/>
                  </a:lnTo>
                  <a:lnTo>
                    <a:pt x="227" y="3656"/>
                  </a:lnTo>
                  <a:lnTo>
                    <a:pt x="407" y="3792"/>
                  </a:lnTo>
                  <a:lnTo>
                    <a:pt x="678" y="3837"/>
                  </a:lnTo>
                  <a:lnTo>
                    <a:pt x="994" y="3882"/>
                  </a:lnTo>
                  <a:lnTo>
                    <a:pt x="1400" y="3837"/>
                  </a:lnTo>
                  <a:lnTo>
                    <a:pt x="1806" y="3792"/>
                  </a:lnTo>
                  <a:lnTo>
                    <a:pt x="2258" y="3611"/>
                  </a:lnTo>
                  <a:lnTo>
                    <a:pt x="2664" y="3385"/>
                  </a:lnTo>
                  <a:lnTo>
                    <a:pt x="3070" y="3069"/>
                  </a:lnTo>
                  <a:lnTo>
                    <a:pt x="3070" y="3069"/>
                  </a:lnTo>
                  <a:lnTo>
                    <a:pt x="3341" y="2708"/>
                  </a:lnTo>
                  <a:lnTo>
                    <a:pt x="3612" y="2302"/>
                  </a:lnTo>
                  <a:lnTo>
                    <a:pt x="3747" y="1851"/>
                  </a:lnTo>
                  <a:lnTo>
                    <a:pt x="3837" y="1445"/>
                  </a:lnTo>
                  <a:lnTo>
                    <a:pt x="3837" y="1038"/>
                  </a:lnTo>
                  <a:lnTo>
                    <a:pt x="3837" y="677"/>
                  </a:lnTo>
                  <a:lnTo>
                    <a:pt x="3747" y="406"/>
                  </a:lnTo>
                  <a:lnTo>
                    <a:pt x="3657" y="226"/>
                  </a:lnTo>
                  <a:lnTo>
                    <a:pt x="3657" y="2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;p29">
              <a:extLst>
                <a:ext uri="{FF2B5EF4-FFF2-40B4-BE49-F238E27FC236}">
                  <a16:creationId xmlns:a16="http://schemas.microsoft.com/office/drawing/2014/main" id="{20AFDDB6-094D-9B72-BC79-C418B7D46D3E}"/>
                </a:ext>
              </a:extLst>
            </p:cNvPr>
            <p:cNvSpPr/>
            <p:nvPr/>
          </p:nvSpPr>
          <p:spPr>
            <a:xfrm>
              <a:off x="4825082" y="1001243"/>
              <a:ext cx="96564" cy="96539"/>
            </a:xfrm>
            <a:custGeom>
              <a:avLst/>
              <a:gdLst/>
              <a:ahLst/>
              <a:cxnLst/>
              <a:rect l="l" t="t" r="r" b="b"/>
              <a:pathLst>
                <a:path w="3838" h="3837" extrusionOk="0">
                  <a:moveTo>
                    <a:pt x="3657" y="181"/>
                  </a:moveTo>
                  <a:lnTo>
                    <a:pt x="3657" y="181"/>
                  </a:lnTo>
                  <a:lnTo>
                    <a:pt x="3567" y="136"/>
                  </a:lnTo>
                  <a:lnTo>
                    <a:pt x="3431" y="46"/>
                  </a:lnTo>
                  <a:lnTo>
                    <a:pt x="3070" y="0"/>
                  </a:lnTo>
                  <a:lnTo>
                    <a:pt x="3070" y="0"/>
                  </a:lnTo>
                  <a:lnTo>
                    <a:pt x="3115" y="226"/>
                  </a:lnTo>
                  <a:lnTo>
                    <a:pt x="3115" y="542"/>
                  </a:lnTo>
                  <a:lnTo>
                    <a:pt x="3070" y="813"/>
                  </a:lnTo>
                  <a:lnTo>
                    <a:pt x="2980" y="1129"/>
                  </a:lnTo>
                  <a:lnTo>
                    <a:pt x="2890" y="1445"/>
                  </a:lnTo>
                  <a:lnTo>
                    <a:pt x="2709" y="1716"/>
                  </a:lnTo>
                  <a:lnTo>
                    <a:pt x="2528" y="2031"/>
                  </a:lnTo>
                  <a:lnTo>
                    <a:pt x="2303" y="2257"/>
                  </a:lnTo>
                  <a:lnTo>
                    <a:pt x="2303" y="2257"/>
                  </a:lnTo>
                  <a:lnTo>
                    <a:pt x="2032" y="2528"/>
                  </a:lnTo>
                  <a:lnTo>
                    <a:pt x="1761" y="2708"/>
                  </a:lnTo>
                  <a:lnTo>
                    <a:pt x="1445" y="2844"/>
                  </a:lnTo>
                  <a:lnTo>
                    <a:pt x="1129" y="2979"/>
                  </a:lnTo>
                  <a:lnTo>
                    <a:pt x="813" y="3024"/>
                  </a:lnTo>
                  <a:lnTo>
                    <a:pt x="543" y="3070"/>
                  </a:lnTo>
                  <a:lnTo>
                    <a:pt x="272" y="3070"/>
                  </a:lnTo>
                  <a:lnTo>
                    <a:pt x="1" y="3070"/>
                  </a:lnTo>
                  <a:lnTo>
                    <a:pt x="1" y="3070"/>
                  </a:lnTo>
                  <a:lnTo>
                    <a:pt x="91" y="3386"/>
                  </a:lnTo>
                  <a:lnTo>
                    <a:pt x="136" y="3521"/>
                  </a:lnTo>
                  <a:lnTo>
                    <a:pt x="227" y="3611"/>
                  </a:lnTo>
                  <a:lnTo>
                    <a:pt x="227" y="3611"/>
                  </a:lnTo>
                  <a:lnTo>
                    <a:pt x="407" y="3747"/>
                  </a:lnTo>
                  <a:lnTo>
                    <a:pt x="678" y="3792"/>
                  </a:lnTo>
                  <a:lnTo>
                    <a:pt x="994" y="3837"/>
                  </a:lnTo>
                  <a:lnTo>
                    <a:pt x="1400" y="3792"/>
                  </a:lnTo>
                  <a:lnTo>
                    <a:pt x="1806" y="3747"/>
                  </a:lnTo>
                  <a:lnTo>
                    <a:pt x="2258" y="3566"/>
                  </a:lnTo>
                  <a:lnTo>
                    <a:pt x="2664" y="3340"/>
                  </a:lnTo>
                  <a:lnTo>
                    <a:pt x="3070" y="3024"/>
                  </a:lnTo>
                  <a:lnTo>
                    <a:pt x="3070" y="3024"/>
                  </a:lnTo>
                  <a:lnTo>
                    <a:pt x="3341" y="2663"/>
                  </a:lnTo>
                  <a:lnTo>
                    <a:pt x="3612" y="2257"/>
                  </a:lnTo>
                  <a:lnTo>
                    <a:pt x="3747" y="1806"/>
                  </a:lnTo>
                  <a:lnTo>
                    <a:pt x="3837" y="1400"/>
                  </a:lnTo>
                  <a:lnTo>
                    <a:pt x="3837" y="993"/>
                  </a:lnTo>
                  <a:lnTo>
                    <a:pt x="3837" y="632"/>
                  </a:lnTo>
                  <a:lnTo>
                    <a:pt x="3747" y="361"/>
                  </a:lnTo>
                  <a:lnTo>
                    <a:pt x="3657" y="181"/>
                  </a:lnTo>
                  <a:lnTo>
                    <a:pt x="3657" y="18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0;p29">
              <a:extLst>
                <a:ext uri="{FF2B5EF4-FFF2-40B4-BE49-F238E27FC236}">
                  <a16:creationId xmlns:a16="http://schemas.microsoft.com/office/drawing/2014/main" id="{F5738978-333F-C217-BD71-712406E6B00C}"/>
                </a:ext>
              </a:extLst>
            </p:cNvPr>
            <p:cNvSpPr/>
            <p:nvPr/>
          </p:nvSpPr>
          <p:spPr>
            <a:xfrm>
              <a:off x="4695636" y="1150011"/>
              <a:ext cx="226012" cy="85192"/>
            </a:xfrm>
            <a:custGeom>
              <a:avLst/>
              <a:gdLst/>
              <a:ahLst/>
              <a:cxnLst/>
              <a:rect l="l" t="t" r="r" b="b"/>
              <a:pathLst>
                <a:path w="8983" h="3386" extrusionOk="0">
                  <a:moveTo>
                    <a:pt x="1" y="3385"/>
                  </a:moveTo>
                  <a:lnTo>
                    <a:pt x="3747" y="271"/>
                  </a:lnTo>
                  <a:lnTo>
                    <a:pt x="3747" y="271"/>
                  </a:lnTo>
                  <a:lnTo>
                    <a:pt x="3882" y="135"/>
                  </a:lnTo>
                  <a:lnTo>
                    <a:pt x="4108" y="90"/>
                  </a:lnTo>
                  <a:lnTo>
                    <a:pt x="4288" y="45"/>
                  </a:lnTo>
                  <a:lnTo>
                    <a:pt x="4514" y="0"/>
                  </a:lnTo>
                  <a:lnTo>
                    <a:pt x="4695" y="45"/>
                  </a:lnTo>
                  <a:lnTo>
                    <a:pt x="4875" y="90"/>
                  </a:lnTo>
                  <a:lnTo>
                    <a:pt x="5101" y="181"/>
                  </a:lnTo>
                  <a:lnTo>
                    <a:pt x="5236" y="271"/>
                  </a:lnTo>
                  <a:lnTo>
                    <a:pt x="8982" y="3385"/>
                  </a:lnTo>
                  <a:lnTo>
                    <a:pt x="1" y="3385"/>
                  </a:lnTo>
                  <a:lnTo>
                    <a:pt x="1" y="33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1;p29">
              <a:extLst>
                <a:ext uri="{FF2B5EF4-FFF2-40B4-BE49-F238E27FC236}">
                  <a16:creationId xmlns:a16="http://schemas.microsoft.com/office/drawing/2014/main" id="{192D552A-405B-9399-D046-E0DC02192DD4}"/>
                </a:ext>
              </a:extLst>
            </p:cNvPr>
            <p:cNvSpPr/>
            <p:nvPr/>
          </p:nvSpPr>
          <p:spPr>
            <a:xfrm>
              <a:off x="4956817" y="879723"/>
              <a:ext cx="18191" cy="61365"/>
            </a:xfrm>
            <a:custGeom>
              <a:avLst/>
              <a:gdLst/>
              <a:ahLst/>
              <a:cxnLst/>
              <a:rect l="l" t="t" r="r" b="b"/>
              <a:pathLst>
                <a:path w="723" h="2439" extrusionOk="0">
                  <a:moveTo>
                    <a:pt x="1" y="1"/>
                  </a:moveTo>
                  <a:lnTo>
                    <a:pt x="1" y="2438"/>
                  </a:lnTo>
                  <a:lnTo>
                    <a:pt x="723" y="2438"/>
                  </a:lnTo>
                  <a:lnTo>
                    <a:pt x="723" y="1174"/>
                  </a:lnTo>
                  <a:lnTo>
                    <a:pt x="723" y="1174"/>
                  </a:lnTo>
                  <a:lnTo>
                    <a:pt x="723" y="949"/>
                  </a:lnTo>
                  <a:lnTo>
                    <a:pt x="678" y="768"/>
                  </a:lnTo>
                  <a:lnTo>
                    <a:pt x="542" y="452"/>
                  </a:lnTo>
                  <a:lnTo>
                    <a:pt x="317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2;p29">
              <a:extLst>
                <a:ext uri="{FF2B5EF4-FFF2-40B4-BE49-F238E27FC236}">
                  <a16:creationId xmlns:a16="http://schemas.microsoft.com/office/drawing/2014/main" id="{B08999EC-8BF4-CF31-80A2-0EFEE93F1E5E}"/>
                </a:ext>
              </a:extLst>
            </p:cNvPr>
            <p:cNvSpPr/>
            <p:nvPr/>
          </p:nvSpPr>
          <p:spPr>
            <a:xfrm>
              <a:off x="4695636" y="1214722"/>
              <a:ext cx="226012" cy="19348"/>
            </a:xfrm>
            <a:custGeom>
              <a:avLst/>
              <a:gdLst/>
              <a:ahLst/>
              <a:cxnLst/>
              <a:rect l="l" t="t" r="r" b="b"/>
              <a:pathLst>
                <a:path w="8983" h="769" extrusionOk="0">
                  <a:moveTo>
                    <a:pt x="8080" y="1"/>
                  </a:moveTo>
                  <a:lnTo>
                    <a:pt x="903" y="1"/>
                  </a:lnTo>
                  <a:lnTo>
                    <a:pt x="1" y="768"/>
                  </a:lnTo>
                  <a:lnTo>
                    <a:pt x="8982" y="768"/>
                  </a:lnTo>
                  <a:lnTo>
                    <a:pt x="8080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3;p29">
              <a:extLst>
                <a:ext uri="{FF2B5EF4-FFF2-40B4-BE49-F238E27FC236}">
                  <a16:creationId xmlns:a16="http://schemas.microsoft.com/office/drawing/2014/main" id="{796E2ABF-ABE5-1884-9AD5-E86FCA0E7150}"/>
                </a:ext>
              </a:extLst>
            </p:cNvPr>
            <p:cNvSpPr/>
            <p:nvPr/>
          </p:nvSpPr>
          <p:spPr>
            <a:xfrm>
              <a:off x="4635455" y="841128"/>
              <a:ext cx="346378" cy="398610"/>
            </a:xfrm>
            <a:custGeom>
              <a:avLst/>
              <a:gdLst/>
              <a:ahLst/>
              <a:cxnLst/>
              <a:rect l="l" t="t" r="r" b="b"/>
              <a:pathLst>
                <a:path w="13767" h="15843" extrusionOk="0">
                  <a:moveTo>
                    <a:pt x="2799" y="497"/>
                  </a:moveTo>
                  <a:lnTo>
                    <a:pt x="3024" y="542"/>
                  </a:lnTo>
                  <a:lnTo>
                    <a:pt x="3205" y="587"/>
                  </a:lnTo>
                  <a:lnTo>
                    <a:pt x="3340" y="677"/>
                  </a:lnTo>
                  <a:lnTo>
                    <a:pt x="3476" y="768"/>
                  </a:lnTo>
                  <a:lnTo>
                    <a:pt x="3656" y="993"/>
                  </a:lnTo>
                  <a:lnTo>
                    <a:pt x="3747" y="1219"/>
                  </a:lnTo>
                  <a:lnTo>
                    <a:pt x="1896" y="1219"/>
                  </a:lnTo>
                  <a:lnTo>
                    <a:pt x="1986" y="993"/>
                  </a:lnTo>
                  <a:lnTo>
                    <a:pt x="2122" y="768"/>
                  </a:lnTo>
                  <a:lnTo>
                    <a:pt x="2257" y="677"/>
                  </a:lnTo>
                  <a:lnTo>
                    <a:pt x="2438" y="587"/>
                  </a:lnTo>
                  <a:lnTo>
                    <a:pt x="2618" y="542"/>
                  </a:lnTo>
                  <a:lnTo>
                    <a:pt x="2799" y="497"/>
                  </a:lnTo>
                  <a:close/>
                  <a:moveTo>
                    <a:pt x="6861" y="497"/>
                  </a:moveTo>
                  <a:lnTo>
                    <a:pt x="7041" y="542"/>
                  </a:lnTo>
                  <a:lnTo>
                    <a:pt x="7222" y="587"/>
                  </a:lnTo>
                  <a:lnTo>
                    <a:pt x="7402" y="677"/>
                  </a:lnTo>
                  <a:lnTo>
                    <a:pt x="7538" y="768"/>
                  </a:lnTo>
                  <a:lnTo>
                    <a:pt x="7718" y="993"/>
                  </a:lnTo>
                  <a:lnTo>
                    <a:pt x="7809" y="1219"/>
                  </a:lnTo>
                  <a:lnTo>
                    <a:pt x="5958" y="1219"/>
                  </a:lnTo>
                  <a:lnTo>
                    <a:pt x="6048" y="993"/>
                  </a:lnTo>
                  <a:lnTo>
                    <a:pt x="6184" y="768"/>
                  </a:lnTo>
                  <a:lnTo>
                    <a:pt x="6319" y="677"/>
                  </a:lnTo>
                  <a:lnTo>
                    <a:pt x="6500" y="587"/>
                  </a:lnTo>
                  <a:lnTo>
                    <a:pt x="6680" y="542"/>
                  </a:lnTo>
                  <a:lnTo>
                    <a:pt x="6861" y="497"/>
                  </a:lnTo>
                  <a:close/>
                  <a:moveTo>
                    <a:pt x="10923" y="497"/>
                  </a:moveTo>
                  <a:lnTo>
                    <a:pt x="11104" y="542"/>
                  </a:lnTo>
                  <a:lnTo>
                    <a:pt x="11284" y="587"/>
                  </a:lnTo>
                  <a:lnTo>
                    <a:pt x="11465" y="677"/>
                  </a:lnTo>
                  <a:lnTo>
                    <a:pt x="11600" y="768"/>
                  </a:lnTo>
                  <a:lnTo>
                    <a:pt x="11781" y="993"/>
                  </a:lnTo>
                  <a:lnTo>
                    <a:pt x="11871" y="1219"/>
                  </a:lnTo>
                  <a:lnTo>
                    <a:pt x="9975" y="1219"/>
                  </a:lnTo>
                  <a:lnTo>
                    <a:pt x="10111" y="993"/>
                  </a:lnTo>
                  <a:lnTo>
                    <a:pt x="10246" y="768"/>
                  </a:lnTo>
                  <a:lnTo>
                    <a:pt x="10381" y="677"/>
                  </a:lnTo>
                  <a:lnTo>
                    <a:pt x="10562" y="587"/>
                  </a:lnTo>
                  <a:lnTo>
                    <a:pt x="10742" y="542"/>
                  </a:lnTo>
                  <a:lnTo>
                    <a:pt x="10923" y="497"/>
                  </a:lnTo>
                  <a:close/>
                  <a:moveTo>
                    <a:pt x="12503" y="1670"/>
                  </a:moveTo>
                  <a:lnTo>
                    <a:pt x="12683" y="1761"/>
                  </a:lnTo>
                  <a:lnTo>
                    <a:pt x="12864" y="1851"/>
                  </a:lnTo>
                  <a:lnTo>
                    <a:pt x="12999" y="1941"/>
                  </a:lnTo>
                  <a:lnTo>
                    <a:pt x="13135" y="2122"/>
                  </a:lnTo>
                  <a:lnTo>
                    <a:pt x="13225" y="2257"/>
                  </a:lnTo>
                  <a:lnTo>
                    <a:pt x="13270" y="2483"/>
                  </a:lnTo>
                  <a:lnTo>
                    <a:pt x="13315" y="2663"/>
                  </a:lnTo>
                  <a:lnTo>
                    <a:pt x="13315" y="3747"/>
                  </a:lnTo>
                  <a:lnTo>
                    <a:pt x="452" y="3747"/>
                  </a:lnTo>
                  <a:lnTo>
                    <a:pt x="452" y="2663"/>
                  </a:lnTo>
                  <a:lnTo>
                    <a:pt x="497" y="2483"/>
                  </a:lnTo>
                  <a:lnTo>
                    <a:pt x="542" y="2257"/>
                  </a:lnTo>
                  <a:lnTo>
                    <a:pt x="632" y="2122"/>
                  </a:lnTo>
                  <a:lnTo>
                    <a:pt x="768" y="1941"/>
                  </a:lnTo>
                  <a:lnTo>
                    <a:pt x="903" y="1851"/>
                  </a:lnTo>
                  <a:lnTo>
                    <a:pt x="1038" y="1761"/>
                  </a:lnTo>
                  <a:lnTo>
                    <a:pt x="1219" y="1715"/>
                  </a:lnTo>
                  <a:lnTo>
                    <a:pt x="1400" y="1670"/>
                  </a:lnTo>
                  <a:lnTo>
                    <a:pt x="1445" y="1896"/>
                  </a:lnTo>
                  <a:lnTo>
                    <a:pt x="1535" y="2077"/>
                  </a:lnTo>
                  <a:lnTo>
                    <a:pt x="1670" y="2257"/>
                  </a:lnTo>
                  <a:lnTo>
                    <a:pt x="1806" y="2438"/>
                  </a:lnTo>
                  <a:lnTo>
                    <a:pt x="2031" y="2618"/>
                  </a:lnTo>
                  <a:lnTo>
                    <a:pt x="2257" y="2754"/>
                  </a:lnTo>
                  <a:lnTo>
                    <a:pt x="2528" y="2844"/>
                  </a:lnTo>
                  <a:lnTo>
                    <a:pt x="2799" y="2844"/>
                  </a:lnTo>
                  <a:lnTo>
                    <a:pt x="2979" y="2799"/>
                  </a:lnTo>
                  <a:lnTo>
                    <a:pt x="3024" y="2754"/>
                  </a:lnTo>
                  <a:lnTo>
                    <a:pt x="3024" y="2663"/>
                  </a:lnTo>
                  <a:lnTo>
                    <a:pt x="3024" y="2573"/>
                  </a:lnTo>
                  <a:lnTo>
                    <a:pt x="2979" y="2483"/>
                  </a:lnTo>
                  <a:lnTo>
                    <a:pt x="2934" y="2438"/>
                  </a:lnTo>
                  <a:lnTo>
                    <a:pt x="2799" y="2393"/>
                  </a:lnTo>
                  <a:lnTo>
                    <a:pt x="2618" y="2393"/>
                  </a:lnTo>
                  <a:lnTo>
                    <a:pt x="2438" y="2302"/>
                  </a:lnTo>
                  <a:lnTo>
                    <a:pt x="2302" y="2212"/>
                  </a:lnTo>
                  <a:lnTo>
                    <a:pt x="2122" y="2122"/>
                  </a:lnTo>
                  <a:lnTo>
                    <a:pt x="1986" y="1896"/>
                  </a:lnTo>
                  <a:lnTo>
                    <a:pt x="1896" y="1670"/>
                  </a:lnTo>
                  <a:lnTo>
                    <a:pt x="5462" y="1670"/>
                  </a:lnTo>
                  <a:lnTo>
                    <a:pt x="5507" y="1896"/>
                  </a:lnTo>
                  <a:lnTo>
                    <a:pt x="5597" y="2077"/>
                  </a:lnTo>
                  <a:lnTo>
                    <a:pt x="5732" y="2257"/>
                  </a:lnTo>
                  <a:lnTo>
                    <a:pt x="5868" y="2438"/>
                  </a:lnTo>
                  <a:lnTo>
                    <a:pt x="6094" y="2618"/>
                  </a:lnTo>
                  <a:lnTo>
                    <a:pt x="6319" y="2754"/>
                  </a:lnTo>
                  <a:lnTo>
                    <a:pt x="6590" y="2844"/>
                  </a:lnTo>
                  <a:lnTo>
                    <a:pt x="6951" y="2844"/>
                  </a:lnTo>
                  <a:lnTo>
                    <a:pt x="7041" y="2799"/>
                  </a:lnTo>
                  <a:lnTo>
                    <a:pt x="7087" y="2708"/>
                  </a:lnTo>
                  <a:lnTo>
                    <a:pt x="7132" y="2618"/>
                  </a:lnTo>
                  <a:lnTo>
                    <a:pt x="7087" y="2528"/>
                  </a:lnTo>
                  <a:lnTo>
                    <a:pt x="7041" y="2483"/>
                  </a:lnTo>
                  <a:lnTo>
                    <a:pt x="6951" y="2393"/>
                  </a:lnTo>
                  <a:lnTo>
                    <a:pt x="6680" y="2393"/>
                  </a:lnTo>
                  <a:lnTo>
                    <a:pt x="6500" y="2302"/>
                  </a:lnTo>
                  <a:lnTo>
                    <a:pt x="6364" y="2212"/>
                  </a:lnTo>
                  <a:lnTo>
                    <a:pt x="6184" y="2122"/>
                  </a:lnTo>
                  <a:lnTo>
                    <a:pt x="6048" y="1896"/>
                  </a:lnTo>
                  <a:lnTo>
                    <a:pt x="5958" y="1670"/>
                  </a:lnTo>
                  <a:lnTo>
                    <a:pt x="9524" y="1670"/>
                  </a:lnTo>
                  <a:lnTo>
                    <a:pt x="9614" y="1896"/>
                  </a:lnTo>
                  <a:lnTo>
                    <a:pt x="9659" y="2077"/>
                  </a:lnTo>
                  <a:lnTo>
                    <a:pt x="9795" y="2257"/>
                  </a:lnTo>
                  <a:lnTo>
                    <a:pt x="9930" y="2438"/>
                  </a:lnTo>
                  <a:lnTo>
                    <a:pt x="10156" y="2618"/>
                  </a:lnTo>
                  <a:lnTo>
                    <a:pt x="10381" y="2754"/>
                  </a:lnTo>
                  <a:lnTo>
                    <a:pt x="10652" y="2844"/>
                  </a:lnTo>
                  <a:lnTo>
                    <a:pt x="11058" y="2844"/>
                  </a:lnTo>
                  <a:lnTo>
                    <a:pt x="11149" y="2754"/>
                  </a:lnTo>
                  <a:lnTo>
                    <a:pt x="11194" y="2663"/>
                  </a:lnTo>
                  <a:lnTo>
                    <a:pt x="11194" y="2573"/>
                  </a:lnTo>
                  <a:lnTo>
                    <a:pt x="11149" y="2483"/>
                  </a:lnTo>
                  <a:lnTo>
                    <a:pt x="11104" y="2438"/>
                  </a:lnTo>
                  <a:lnTo>
                    <a:pt x="10923" y="2393"/>
                  </a:lnTo>
                  <a:lnTo>
                    <a:pt x="10742" y="2393"/>
                  </a:lnTo>
                  <a:lnTo>
                    <a:pt x="10562" y="2302"/>
                  </a:lnTo>
                  <a:lnTo>
                    <a:pt x="10427" y="2212"/>
                  </a:lnTo>
                  <a:lnTo>
                    <a:pt x="10246" y="2122"/>
                  </a:lnTo>
                  <a:lnTo>
                    <a:pt x="10111" y="1896"/>
                  </a:lnTo>
                  <a:lnTo>
                    <a:pt x="10020" y="1670"/>
                  </a:lnTo>
                  <a:close/>
                  <a:moveTo>
                    <a:pt x="3521" y="6590"/>
                  </a:moveTo>
                  <a:lnTo>
                    <a:pt x="3927" y="6635"/>
                  </a:lnTo>
                  <a:lnTo>
                    <a:pt x="4288" y="6725"/>
                  </a:lnTo>
                  <a:lnTo>
                    <a:pt x="4604" y="6861"/>
                  </a:lnTo>
                  <a:lnTo>
                    <a:pt x="4965" y="7041"/>
                  </a:lnTo>
                  <a:lnTo>
                    <a:pt x="5236" y="7312"/>
                  </a:lnTo>
                  <a:lnTo>
                    <a:pt x="5507" y="7628"/>
                  </a:lnTo>
                  <a:lnTo>
                    <a:pt x="5687" y="7944"/>
                  </a:lnTo>
                  <a:lnTo>
                    <a:pt x="5823" y="8260"/>
                  </a:lnTo>
                  <a:lnTo>
                    <a:pt x="5913" y="8621"/>
                  </a:lnTo>
                  <a:lnTo>
                    <a:pt x="5958" y="8892"/>
                  </a:lnTo>
                  <a:lnTo>
                    <a:pt x="6003" y="9163"/>
                  </a:lnTo>
                  <a:lnTo>
                    <a:pt x="5958" y="9388"/>
                  </a:lnTo>
                  <a:lnTo>
                    <a:pt x="5958" y="9614"/>
                  </a:lnTo>
                  <a:lnTo>
                    <a:pt x="4875" y="8531"/>
                  </a:lnTo>
                  <a:lnTo>
                    <a:pt x="5010" y="7673"/>
                  </a:lnTo>
                  <a:lnTo>
                    <a:pt x="5010" y="7583"/>
                  </a:lnTo>
                  <a:lnTo>
                    <a:pt x="5010" y="7493"/>
                  </a:lnTo>
                  <a:lnTo>
                    <a:pt x="4920" y="7448"/>
                  </a:lnTo>
                  <a:lnTo>
                    <a:pt x="4830" y="7402"/>
                  </a:lnTo>
                  <a:lnTo>
                    <a:pt x="4740" y="7402"/>
                  </a:lnTo>
                  <a:lnTo>
                    <a:pt x="4649" y="7448"/>
                  </a:lnTo>
                  <a:lnTo>
                    <a:pt x="4604" y="7493"/>
                  </a:lnTo>
                  <a:lnTo>
                    <a:pt x="4559" y="7583"/>
                  </a:lnTo>
                  <a:lnTo>
                    <a:pt x="4469" y="8125"/>
                  </a:lnTo>
                  <a:lnTo>
                    <a:pt x="3476" y="7132"/>
                  </a:lnTo>
                  <a:lnTo>
                    <a:pt x="3431" y="7087"/>
                  </a:lnTo>
                  <a:lnTo>
                    <a:pt x="3250" y="7087"/>
                  </a:lnTo>
                  <a:lnTo>
                    <a:pt x="3160" y="7132"/>
                  </a:lnTo>
                  <a:lnTo>
                    <a:pt x="3115" y="7222"/>
                  </a:lnTo>
                  <a:lnTo>
                    <a:pt x="3115" y="7312"/>
                  </a:lnTo>
                  <a:lnTo>
                    <a:pt x="3115" y="7402"/>
                  </a:lnTo>
                  <a:lnTo>
                    <a:pt x="3160" y="7493"/>
                  </a:lnTo>
                  <a:lnTo>
                    <a:pt x="4153" y="8441"/>
                  </a:lnTo>
                  <a:lnTo>
                    <a:pt x="3656" y="8531"/>
                  </a:lnTo>
                  <a:lnTo>
                    <a:pt x="3566" y="8576"/>
                  </a:lnTo>
                  <a:lnTo>
                    <a:pt x="3521" y="8621"/>
                  </a:lnTo>
                  <a:lnTo>
                    <a:pt x="3476" y="8711"/>
                  </a:lnTo>
                  <a:lnTo>
                    <a:pt x="3476" y="8802"/>
                  </a:lnTo>
                  <a:lnTo>
                    <a:pt x="3521" y="8892"/>
                  </a:lnTo>
                  <a:lnTo>
                    <a:pt x="3566" y="8982"/>
                  </a:lnTo>
                  <a:lnTo>
                    <a:pt x="3747" y="8982"/>
                  </a:lnTo>
                  <a:lnTo>
                    <a:pt x="4559" y="8847"/>
                  </a:lnTo>
                  <a:lnTo>
                    <a:pt x="5597" y="9930"/>
                  </a:lnTo>
                  <a:lnTo>
                    <a:pt x="5417" y="9975"/>
                  </a:lnTo>
                  <a:lnTo>
                    <a:pt x="4920" y="9975"/>
                  </a:lnTo>
                  <a:lnTo>
                    <a:pt x="4649" y="9930"/>
                  </a:lnTo>
                  <a:lnTo>
                    <a:pt x="4288" y="9840"/>
                  </a:lnTo>
                  <a:lnTo>
                    <a:pt x="3972" y="9659"/>
                  </a:lnTo>
                  <a:lnTo>
                    <a:pt x="3611" y="9479"/>
                  </a:lnTo>
                  <a:lnTo>
                    <a:pt x="3340" y="9208"/>
                  </a:lnTo>
                  <a:lnTo>
                    <a:pt x="3070" y="8937"/>
                  </a:lnTo>
                  <a:lnTo>
                    <a:pt x="2889" y="8621"/>
                  </a:lnTo>
                  <a:lnTo>
                    <a:pt x="2754" y="8260"/>
                  </a:lnTo>
                  <a:lnTo>
                    <a:pt x="2663" y="7944"/>
                  </a:lnTo>
                  <a:lnTo>
                    <a:pt x="2573" y="7538"/>
                  </a:lnTo>
                  <a:lnTo>
                    <a:pt x="2573" y="7177"/>
                  </a:lnTo>
                  <a:lnTo>
                    <a:pt x="2663" y="6906"/>
                  </a:lnTo>
                  <a:lnTo>
                    <a:pt x="2754" y="6725"/>
                  </a:lnTo>
                  <a:lnTo>
                    <a:pt x="2889" y="6635"/>
                  </a:lnTo>
                  <a:lnTo>
                    <a:pt x="3205" y="6590"/>
                  </a:lnTo>
                  <a:close/>
                  <a:moveTo>
                    <a:pt x="10652" y="6590"/>
                  </a:moveTo>
                  <a:lnTo>
                    <a:pt x="10878" y="6635"/>
                  </a:lnTo>
                  <a:lnTo>
                    <a:pt x="11013" y="6725"/>
                  </a:lnTo>
                  <a:lnTo>
                    <a:pt x="11104" y="6906"/>
                  </a:lnTo>
                  <a:lnTo>
                    <a:pt x="11149" y="7177"/>
                  </a:lnTo>
                  <a:lnTo>
                    <a:pt x="11149" y="7538"/>
                  </a:lnTo>
                  <a:lnTo>
                    <a:pt x="11104" y="7944"/>
                  </a:lnTo>
                  <a:lnTo>
                    <a:pt x="11013" y="8260"/>
                  </a:lnTo>
                  <a:lnTo>
                    <a:pt x="10878" y="8621"/>
                  </a:lnTo>
                  <a:lnTo>
                    <a:pt x="10697" y="8937"/>
                  </a:lnTo>
                  <a:lnTo>
                    <a:pt x="10427" y="9208"/>
                  </a:lnTo>
                  <a:lnTo>
                    <a:pt x="10111" y="9479"/>
                  </a:lnTo>
                  <a:lnTo>
                    <a:pt x="9795" y="9659"/>
                  </a:lnTo>
                  <a:lnTo>
                    <a:pt x="9479" y="9840"/>
                  </a:lnTo>
                  <a:lnTo>
                    <a:pt x="9118" y="9930"/>
                  </a:lnTo>
                  <a:lnTo>
                    <a:pt x="8847" y="9975"/>
                  </a:lnTo>
                  <a:lnTo>
                    <a:pt x="8350" y="9975"/>
                  </a:lnTo>
                  <a:lnTo>
                    <a:pt x="8125" y="9930"/>
                  </a:lnTo>
                  <a:lnTo>
                    <a:pt x="9208" y="8847"/>
                  </a:lnTo>
                  <a:lnTo>
                    <a:pt x="10020" y="8982"/>
                  </a:lnTo>
                  <a:lnTo>
                    <a:pt x="10156" y="8982"/>
                  </a:lnTo>
                  <a:lnTo>
                    <a:pt x="10246" y="8892"/>
                  </a:lnTo>
                  <a:lnTo>
                    <a:pt x="10291" y="8802"/>
                  </a:lnTo>
                  <a:lnTo>
                    <a:pt x="10246" y="8711"/>
                  </a:lnTo>
                  <a:lnTo>
                    <a:pt x="10246" y="8621"/>
                  </a:lnTo>
                  <a:lnTo>
                    <a:pt x="10156" y="8576"/>
                  </a:lnTo>
                  <a:lnTo>
                    <a:pt x="10065" y="8531"/>
                  </a:lnTo>
                  <a:lnTo>
                    <a:pt x="9614" y="8441"/>
                  </a:lnTo>
                  <a:lnTo>
                    <a:pt x="10607" y="7493"/>
                  </a:lnTo>
                  <a:lnTo>
                    <a:pt x="10652" y="7402"/>
                  </a:lnTo>
                  <a:lnTo>
                    <a:pt x="10652" y="7312"/>
                  </a:lnTo>
                  <a:lnTo>
                    <a:pt x="10652" y="7222"/>
                  </a:lnTo>
                  <a:lnTo>
                    <a:pt x="10607" y="7132"/>
                  </a:lnTo>
                  <a:lnTo>
                    <a:pt x="10517" y="7087"/>
                  </a:lnTo>
                  <a:lnTo>
                    <a:pt x="10336" y="7087"/>
                  </a:lnTo>
                  <a:lnTo>
                    <a:pt x="10246" y="7132"/>
                  </a:lnTo>
                  <a:lnTo>
                    <a:pt x="9253" y="8125"/>
                  </a:lnTo>
                  <a:lnTo>
                    <a:pt x="9163" y="7583"/>
                  </a:lnTo>
                  <a:lnTo>
                    <a:pt x="9163" y="7493"/>
                  </a:lnTo>
                  <a:lnTo>
                    <a:pt x="9072" y="7448"/>
                  </a:lnTo>
                  <a:lnTo>
                    <a:pt x="8982" y="7402"/>
                  </a:lnTo>
                  <a:lnTo>
                    <a:pt x="8892" y="7402"/>
                  </a:lnTo>
                  <a:lnTo>
                    <a:pt x="8802" y="7448"/>
                  </a:lnTo>
                  <a:lnTo>
                    <a:pt x="8757" y="7493"/>
                  </a:lnTo>
                  <a:lnTo>
                    <a:pt x="8711" y="7583"/>
                  </a:lnTo>
                  <a:lnTo>
                    <a:pt x="8711" y="7673"/>
                  </a:lnTo>
                  <a:lnTo>
                    <a:pt x="8892" y="8531"/>
                  </a:lnTo>
                  <a:lnTo>
                    <a:pt x="7809" y="9614"/>
                  </a:lnTo>
                  <a:lnTo>
                    <a:pt x="7764" y="9388"/>
                  </a:lnTo>
                  <a:lnTo>
                    <a:pt x="7764" y="9163"/>
                  </a:lnTo>
                  <a:lnTo>
                    <a:pt x="7764" y="8892"/>
                  </a:lnTo>
                  <a:lnTo>
                    <a:pt x="7809" y="8621"/>
                  </a:lnTo>
                  <a:lnTo>
                    <a:pt x="7899" y="8260"/>
                  </a:lnTo>
                  <a:lnTo>
                    <a:pt x="8080" y="7944"/>
                  </a:lnTo>
                  <a:lnTo>
                    <a:pt x="8260" y="7628"/>
                  </a:lnTo>
                  <a:lnTo>
                    <a:pt x="8486" y="7312"/>
                  </a:lnTo>
                  <a:lnTo>
                    <a:pt x="8847" y="7041"/>
                  </a:lnTo>
                  <a:lnTo>
                    <a:pt x="9253" y="6816"/>
                  </a:lnTo>
                  <a:lnTo>
                    <a:pt x="9614" y="6680"/>
                  </a:lnTo>
                  <a:lnTo>
                    <a:pt x="10020" y="6590"/>
                  </a:lnTo>
                  <a:close/>
                  <a:moveTo>
                    <a:pt x="2799" y="0"/>
                  </a:moveTo>
                  <a:lnTo>
                    <a:pt x="2528" y="46"/>
                  </a:lnTo>
                  <a:lnTo>
                    <a:pt x="2257" y="136"/>
                  </a:lnTo>
                  <a:lnTo>
                    <a:pt x="2031" y="226"/>
                  </a:lnTo>
                  <a:lnTo>
                    <a:pt x="1806" y="407"/>
                  </a:lnTo>
                  <a:lnTo>
                    <a:pt x="1670" y="587"/>
                  </a:lnTo>
                  <a:lnTo>
                    <a:pt x="1535" y="768"/>
                  </a:lnTo>
                  <a:lnTo>
                    <a:pt x="1445" y="993"/>
                  </a:lnTo>
                  <a:lnTo>
                    <a:pt x="1400" y="1219"/>
                  </a:lnTo>
                  <a:lnTo>
                    <a:pt x="1129" y="1219"/>
                  </a:lnTo>
                  <a:lnTo>
                    <a:pt x="858" y="1309"/>
                  </a:lnTo>
                  <a:lnTo>
                    <a:pt x="632" y="1445"/>
                  </a:lnTo>
                  <a:lnTo>
                    <a:pt x="452" y="1625"/>
                  </a:lnTo>
                  <a:lnTo>
                    <a:pt x="271" y="1851"/>
                  </a:lnTo>
                  <a:lnTo>
                    <a:pt x="136" y="2077"/>
                  </a:lnTo>
                  <a:lnTo>
                    <a:pt x="45" y="2393"/>
                  </a:lnTo>
                  <a:lnTo>
                    <a:pt x="0" y="2663"/>
                  </a:lnTo>
                  <a:lnTo>
                    <a:pt x="0" y="12593"/>
                  </a:lnTo>
                  <a:lnTo>
                    <a:pt x="0" y="12683"/>
                  </a:lnTo>
                  <a:lnTo>
                    <a:pt x="91" y="12728"/>
                  </a:lnTo>
                  <a:lnTo>
                    <a:pt x="181" y="12819"/>
                  </a:lnTo>
                  <a:lnTo>
                    <a:pt x="271" y="12819"/>
                  </a:lnTo>
                  <a:lnTo>
                    <a:pt x="361" y="12774"/>
                  </a:lnTo>
                  <a:lnTo>
                    <a:pt x="407" y="12728"/>
                  </a:lnTo>
                  <a:lnTo>
                    <a:pt x="452" y="12638"/>
                  </a:lnTo>
                  <a:lnTo>
                    <a:pt x="452" y="12548"/>
                  </a:lnTo>
                  <a:lnTo>
                    <a:pt x="452" y="4198"/>
                  </a:lnTo>
                  <a:lnTo>
                    <a:pt x="13315" y="4198"/>
                  </a:lnTo>
                  <a:lnTo>
                    <a:pt x="13315" y="5326"/>
                  </a:lnTo>
                  <a:lnTo>
                    <a:pt x="13315" y="5417"/>
                  </a:lnTo>
                  <a:lnTo>
                    <a:pt x="13405" y="5507"/>
                  </a:lnTo>
                  <a:lnTo>
                    <a:pt x="13496" y="5552"/>
                  </a:lnTo>
                  <a:lnTo>
                    <a:pt x="13586" y="5552"/>
                  </a:lnTo>
                  <a:lnTo>
                    <a:pt x="13676" y="5507"/>
                  </a:lnTo>
                  <a:lnTo>
                    <a:pt x="13721" y="5462"/>
                  </a:lnTo>
                  <a:lnTo>
                    <a:pt x="13767" y="5326"/>
                  </a:lnTo>
                  <a:lnTo>
                    <a:pt x="13767" y="2663"/>
                  </a:lnTo>
                  <a:lnTo>
                    <a:pt x="13721" y="2393"/>
                  </a:lnTo>
                  <a:lnTo>
                    <a:pt x="13631" y="2077"/>
                  </a:lnTo>
                  <a:lnTo>
                    <a:pt x="13496" y="1851"/>
                  </a:lnTo>
                  <a:lnTo>
                    <a:pt x="13315" y="1625"/>
                  </a:lnTo>
                  <a:lnTo>
                    <a:pt x="13135" y="1445"/>
                  </a:lnTo>
                  <a:lnTo>
                    <a:pt x="12909" y="1309"/>
                  </a:lnTo>
                  <a:lnTo>
                    <a:pt x="12638" y="1219"/>
                  </a:lnTo>
                  <a:lnTo>
                    <a:pt x="12367" y="1219"/>
                  </a:lnTo>
                  <a:lnTo>
                    <a:pt x="12277" y="993"/>
                  </a:lnTo>
                  <a:lnTo>
                    <a:pt x="12232" y="768"/>
                  </a:lnTo>
                  <a:lnTo>
                    <a:pt x="12097" y="587"/>
                  </a:lnTo>
                  <a:lnTo>
                    <a:pt x="11961" y="407"/>
                  </a:lnTo>
                  <a:lnTo>
                    <a:pt x="11735" y="226"/>
                  </a:lnTo>
                  <a:lnTo>
                    <a:pt x="11510" y="136"/>
                  </a:lnTo>
                  <a:lnTo>
                    <a:pt x="11239" y="46"/>
                  </a:lnTo>
                  <a:lnTo>
                    <a:pt x="10968" y="0"/>
                  </a:lnTo>
                  <a:lnTo>
                    <a:pt x="10652" y="46"/>
                  </a:lnTo>
                  <a:lnTo>
                    <a:pt x="10381" y="136"/>
                  </a:lnTo>
                  <a:lnTo>
                    <a:pt x="10156" y="226"/>
                  </a:lnTo>
                  <a:lnTo>
                    <a:pt x="9930" y="407"/>
                  </a:lnTo>
                  <a:lnTo>
                    <a:pt x="9795" y="587"/>
                  </a:lnTo>
                  <a:lnTo>
                    <a:pt x="9659" y="768"/>
                  </a:lnTo>
                  <a:lnTo>
                    <a:pt x="9614" y="993"/>
                  </a:lnTo>
                  <a:lnTo>
                    <a:pt x="9524" y="1219"/>
                  </a:lnTo>
                  <a:lnTo>
                    <a:pt x="8305" y="1219"/>
                  </a:lnTo>
                  <a:lnTo>
                    <a:pt x="8215" y="993"/>
                  </a:lnTo>
                  <a:lnTo>
                    <a:pt x="8170" y="768"/>
                  </a:lnTo>
                  <a:lnTo>
                    <a:pt x="8034" y="587"/>
                  </a:lnTo>
                  <a:lnTo>
                    <a:pt x="7899" y="407"/>
                  </a:lnTo>
                  <a:lnTo>
                    <a:pt x="7673" y="226"/>
                  </a:lnTo>
                  <a:lnTo>
                    <a:pt x="7448" y="136"/>
                  </a:lnTo>
                  <a:lnTo>
                    <a:pt x="7177" y="46"/>
                  </a:lnTo>
                  <a:lnTo>
                    <a:pt x="6861" y="0"/>
                  </a:lnTo>
                  <a:lnTo>
                    <a:pt x="6590" y="46"/>
                  </a:lnTo>
                  <a:lnTo>
                    <a:pt x="6319" y="136"/>
                  </a:lnTo>
                  <a:lnTo>
                    <a:pt x="6094" y="226"/>
                  </a:lnTo>
                  <a:lnTo>
                    <a:pt x="5868" y="407"/>
                  </a:lnTo>
                  <a:lnTo>
                    <a:pt x="5732" y="587"/>
                  </a:lnTo>
                  <a:lnTo>
                    <a:pt x="5597" y="768"/>
                  </a:lnTo>
                  <a:lnTo>
                    <a:pt x="5507" y="993"/>
                  </a:lnTo>
                  <a:lnTo>
                    <a:pt x="5462" y="1219"/>
                  </a:lnTo>
                  <a:lnTo>
                    <a:pt x="4243" y="1219"/>
                  </a:lnTo>
                  <a:lnTo>
                    <a:pt x="4153" y="993"/>
                  </a:lnTo>
                  <a:lnTo>
                    <a:pt x="4108" y="768"/>
                  </a:lnTo>
                  <a:lnTo>
                    <a:pt x="3972" y="587"/>
                  </a:lnTo>
                  <a:lnTo>
                    <a:pt x="3837" y="407"/>
                  </a:lnTo>
                  <a:lnTo>
                    <a:pt x="3611" y="226"/>
                  </a:lnTo>
                  <a:lnTo>
                    <a:pt x="3385" y="136"/>
                  </a:lnTo>
                  <a:lnTo>
                    <a:pt x="3115" y="46"/>
                  </a:lnTo>
                  <a:lnTo>
                    <a:pt x="2799" y="0"/>
                  </a:lnTo>
                  <a:close/>
                  <a:moveTo>
                    <a:pt x="3521" y="6094"/>
                  </a:moveTo>
                  <a:lnTo>
                    <a:pt x="3024" y="6139"/>
                  </a:lnTo>
                  <a:lnTo>
                    <a:pt x="2663" y="6229"/>
                  </a:lnTo>
                  <a:lnTo>
                    <a:pt x="2528" y="6319"/>
                  </a:lnTo>
                  <a:lnTo>
                    <a:pt x="2393" y="6410"/>
                  </a:lnTo>
                  <a:lnTo>
                    <a:pt x="2302" y="6500"/>
                  </a:lnTo>
                  <a:lnTo>
                    <a:pt x="2257" y="6635"/>
                  </a:lnTo>
                  <a:lnTo>
                    <a:pt x="2167" y="7041"/>
                  </a:lnTo>
                  <a:lnTo>
                    <a:pt x="2122" y="7493"/>
                  </a:lnTo>
                  <a:lnTo>
                    <a:pt x="2212" y="8034"/>
                  </a:lnTo>
                  <a:lnTo>
                    <a:pt x="2302" y="8441"/>
                  </a:lnTo>
                  <a:lnTo>
                    <a:pt x="2483" y="8802"/>
                  </a:lnTo>
                  <a:lnTo>
                    <a:pt x="2708" y="9208"/>
                  </a:lnTo>
                  <a:lnTo>
                    <a:pt x="2979" y="9569"/>
                  </a:lnTo>
                  <a:lnTo>
                    <a:pt x="3340" y="9840"/>
                  </a:lnTo>
                  <a:lnTo>
                    <a:pt x="3747" y="10065"/>
                  </a:lnTo>
                  <a:lnTo>
                    <a:pt x="4153" y="10246"/>
                  </a:lnTo>
                  <a:lnTo>
                    <a:pt x="4559" y="10381"/>
                  </a:lnTo>
                  <a:lnTo>
                    <a:pt x="4965" y="10427"/>
                  </a:lnTo>
                  <a:lnTo>
                    <a:pt x="5326" y="10427"/>
                  </a:lnTo>
                  <a:lnTo>
                    <a:pt x="5687" y="10381"/>
                  </a:lnTo>
                  <a:lnTo>
                    <a:pt x="5958" y="10291"/>
                  </a:lnTo>
                  <a:lnTo>
                    <a:pt x="6635" y="10968"/>
                  </a:lnTo>
                  <a:lnTo>
                    <a:pt x="6635" y="12051"/>
                  </a:lnTo>
                  <a:lnTo>
                    <a:pt x="6274" y="12142"/>
                  </a:lnTo>
                  <a:lnTo>
                    <a:pt x="6139" y="12232"/>
                  </a:lnTo>
                  <a:lnTo>
                    <a:pt x="5958" y="12367"/>
                  </a:lnTo>
                  <a:lnTo>
                    <a:pt x="2302" y="15346"/>
                  </a:lnTo>
                  <a:lnTo>
                    <a:pt x="1445" y="15346"/>
                  </a:lnTo>
                  <a:lnTo>
                    <a:pt x="1174" y="15301"/>
                  </a:lnTo>
                  <a:lnTo>
                    <a:pt x="948" y="15211"/>
                  </a:lnTo>
                  <a:lnTo>
                    <a:pt x="768" y="15121"/>
                  </a:lnTo>
                  <a:lnTo>
                    <a:pt x="632" y="14940"/>
                  </a:lnTo>
                  <a:lnTo>
                    <a:pt x="542" y="14759"/>
                  </a:lnTo>
                  <a:lnTo>
                    <a:pt x="497" y="14579"/>
                  </a:lnTo>
                  <a:lnTo>
                    <a:pt x="452" y="14398"/>
                  </a:lnTo>
                  <a:lnTo>
                    <a:pt x="452" y="13631"/>
                  </a:lnTo>
                  <a:lnTo>
                    <a:pt x="452" y="13541"/>
                  </a:lnTo>
                  <a:lnTo>
                    <a:pt x="407" y="13496"/>
                  </a:lnTo>
                  <a:lnTo>
                    <a:pt x="316" y="13405"/>
                  </a:lnTo>
                  <a:lnTo>
                    <a:pt x="136" y="13405"/>
                  </a:lnTo>
                  <a:lnTo>
                    <a:pt x="45" y="13496"/>
                  </a:lnTo>
                  <a:lnTo>
                    <a:pt x="0" y="13541"/>
                  </a:lnTo>
                  <a:lnTo>
                    <a:pt x="0" y="13631"/>
                  </a:lnTo>
                  <a:lnTo>
                    <a:pt x="0" y="14398"/>
                  </a:lnTo>
                  <a:lnTo>
                    <a:pt x="45" y="14669"/>
                  </a:lnTo>
                  <a:lnTo>
                    <a:pt x="91" y="14940"/>
                  </a:lnTo>
                  <a:lnTo>
                    <a:pt x="226" y="15211"/>
                  </a:lnTo>
                  <a:lnTo>
                    <a:pt x="407" y="15436"/>
                  </a:lnTo>
                  <a:lnTo>
                    <a:pt x="632" y="15617"/>
                  </a:lnTo>
                  <a:lnTo>
                    <a:pt x="903" y="15752"/>
                  </a:lnTo>
                  <a:lnTo>
                    <a:pt x="1174" y="15843"/>
                  </a:lnTo>
                  <a:lnTo>
                    <a:pt x="12548" y="15843"/>
                  </a:lnTo>
                  <a:lnTo>
                    <a:pt x="12819" y="15752"/>
                  </a:lnTo>
                  <a:lnTo>
                    <a:pt x="13090" y="15617"/>
                  </a:lnTo>
                  <a:lnTo>
                    <a:pt x="13315" y="15436"/>
                  </a:lnTo>
                  <a:lnTo>
                    <a:pt x="13496" y="15211"/>
                  </a:lnTo>
                  <a:lnTo>
                    <a:pt x="13631" y="14940"/>
                  </a:lnTo>
                  <a:lnTo>
                    <a:pt x="13721" y="14669"/>
                  </a:lnTo>
                  <a:lnTo>
                    <a:pt x="13721" y="14398"/>
                  </a:lnTo>
                  <a:lnTo>
                    <a:pt x="13721" y="6364"/>
                  </a:lnTo>
                  <a:lnTo>
                    <a:pt x="13721" y="6274"/>
                  </a:lnTo>
                  <a:lnTo>
                    <a:pt x="13676" y="6184"/>
                  </a:lnTo>
                  <a:lnTo>
                    <a:pt x="13586" y="6139"/>
                  </a:lnTo>
                  <a:lnTo>
                    <a:pt x="13451" y="6139"/>
                  </a:lnTo>
                  <a:lnTo>
                    <a:pt x="13405" y="6184"/>
                  </a:lnTo>
                  <a:lnTo>
                    <a:pt x="13315" y="6229"/>
                  </a:lnTo>
                  <a:lnTo>
                    <a:pt x="13270" y="6319"/>
                  </a:lnTo>
                  <a:lnTo>
                    <a:pt x="13270" y="6364"/>
                  </a:lnTo>
                  <a:lnTo>
                    <a:pt x="13270" y="14398"/>
                  </a:lnTo>
                  <a:lnTo>
                    <a:pt x="13270" y="14579"/>
                  </a:lnTo>
                  <a:lnTo>
                    <a:pt x="13180" y="14759"/>
                  </a:lnTo>
                  <a:lnTo>
                    <a:pt x="13090" y="14940"/>
                  </a:lnTo>
                  <a:lnTo>
                    <a:pt x="12954" y="15121"/>
                  </a:lnTo>
                  <a:lnTo>
                    <a:pt x="12819" y="15211"/>
                  </a:lnTo>
                  <a:lnTo>
                    <a:pt x="12638" y="15301"/>
                  </a:lnTo>
                  <a:lnTo>
                    <a:pt x="12458" y="15391"/>
                  </a:lnTo>
                  <a:lnTo>
                    <a:pt x="11465" y="15391"/>
                  </a:lnTo>
                  <a:lnTo>
                    <a:pt x="9524" y="13812"/>
                  </a:lnTo>
                  <a:lnTo>
                    <a:pt x="9479" y="13767"/>
                  </a:lnTo>
                  <a:lnTo>
                    <a:pt x="9298" y="13767"/>
                  </a:lnTo>
                  <a:lnTo>
                    <a:pt x="9208" y="13857"/>
                  </a:lnTo>
                  <a:lnTo>
                    <a:pt x="9163" y="13947"/>
                  </a:lnTo>
                  <a:lnTo>
                    <a:pt x="9163" y="14037"/>
                  </a:lnTo>
                  <a:lnTo>
                    <a:pt x="9208" y="14082"/>
                  </a:lnTo>
                  <a:lnTo>
                    <a:pt x="9253" y="14173"/>
                  </a:lnTo>
                  <a:lnTo>
                    <a:pt x="10742" y="15346"/>
                  </a:lnTo>
                  <a:lnTo>
                    <a:pt x="3024" y="15346"/>
                  </a:lnTo>
                  <a:lnTo>
                    <a:pt x="6274" y="12683"/>
                  </a:lnTo>
                  <a:lnTo>
                    <a:pt x="6410" y="12638"/>
                  </a:lnTo>
                  <a:lnTo>
                    <a:pt x="6545" y="12548"/>
                  </a:lnTo>
                  <a:lnTo>
                    <a:pt x="6861" y="12503"/>
                  </a:lnTo>
                  <a:lnTo>
                    <a:pt x="7222" y="12548"/>
                  </a:lnTo>
                  <a:lnTo>
                    <a:pt x="7357" y="12638"/>
                  </a:lnTo>
                  <a:lnTo>
                    <a:pt x="7493" y="12728"/>
                  </a:lnTo>
                  <a:lnTo>
                    <a:pt x="8441" y="13496"/>
                  </a:lnTo>
                  <a:lnTo>
                    <a:pt x="8531" y="13541"/>
                  </a:lnTo>
                  <a:lnTo>
                    <a:pt x="8711" y="13541"/>
                  </a:lnTo>
                  <a:lnTo>
                    <a:pt x="8757" y="13451"/>
                  </a:lnTo>
                  <a:lnTo>
                    <a:pt x="8802" y="13405"/>
                  </a:lnTo>
                  <a:lnTo>
                    <a:pt x="8802" y="13315"/>
                  </a:lnTo>
                  <a:lnTo>
                    <a:pt x="8802" y="13225"/>
                  </a:lnTo>
                  <a:lnTo>
                    <a:pt x="8711" y="13135"/>
                  </a:lnTo>
                  <a:lnTo>
                    <a:pt x="7764" y="12367"/>
                  </a:lnTo>
                  <a:lnTo>
                    <a:pt x="7448" y="12187"/>
                  </a:lnTo>
                  <a:lnTo>
                    <a:pt x="7132" y="12051"/>
                  </a:lnTo>
                  <a:lnTo>
                    <a:pt x="7132" y="10968"/>
                  </a:lnTo>
                  <a:lnTo>
                    <a:pt x="7764" y="10291"/>
                  </a:lnTo>
                  <a:lnTo>
                    <a:pt x="8080" y="10381"/>
                  </a:lnTo>
                  <a:lnTo>
                    <a:pt x="8395" y="10427"/>
                  </a:lnTo>
                  <a:lnTo>
                    <a:pt x="8802" y="10427"/>
                  </a:lnTo>
                  <a:lnTo>
                    <a:pt x="9208" y="10381"/>
                  </a:lnTo>
                  <a:lnTo>
                    <a:pt x="9614" y="10246"/>
                  </a:lnTo>
                  <a:lnTo>
                    <a:pt x="10020" y="10065"/>
                  </a:lnTo>
                  <a:lnTo>
                    <a:pt x="10381" y="9840"/>
                  </a:lnTo>
                  <a:lnTo>
                    <a:pt x="10742" y="9569"/>
                  </a:lnTo>
                  <a:lnTo>
                    <a:pt x="11058" y="9208"/>
                  </a:lnTo>
                  <a:lnTo>
                    <a:pt x="11284" y="8802"/>
                  </a:lnTo>
                  <a:lnTo>
                    <a:pt x="11465" y="8441"/>
                  </a:lnTo>
                  <a:lnTo>
                    <a:pt x="11555" y="8034"/>
                  </a:lnTo>
                  <a:lnTo>
                    <a:pt x="11600" y="7493"/>
                  </a:lnTo>
                  <a:lnTo>
                    <a:pt x="11600" y="7041"/>
                  </a:lnTo>
                  <a:lnTo>
                    <a:pt x="11510" y="6635"/>
                  </a:lnTo>
                  <a:lnTo>
                    <a:pt x="11420" y="6500"/>
                  </a:lnTo>
                  <a:lnTo>
                    <a:pt x="11329" y="6410"/>
                  </a:lnTo>
                  <a:lnTo>
                    <a:pt x="11104" y="6229"/>
                  </a:lnTo>
                  <a:lnTo>
                    <a:pt x="10788" y="6139"/>
                  </a:lnTo>
                  <a:lnTo>
                    <a:pt x="10381" y="6094"/>
                  </a:lnTo>
                  <a:lnTo>
                    <a:pt x="9975" y="6139"/>
                  </a:lnTo>
                  <a:lnTo>
                    <a:pt x="9479" y="6229"/>
                  </a:lnTo>
                  <a:lnTo>
                    <a:pt x="9027" y="6410"/>
                  </a:lnTo>
                  <a:lnTo>
                    <a:pt x="8576" y="6635"/>
                  </a:lnTo>
                  <a:lnTo>
                    <a:pt x="8170" y="6996"/>
                  </a:lnTo>
                  <a:lnTo>
                    <a:pt x="7899" y="7357"/>
                  </a:lnTo>
                  <a:lnTo>
                    <a:pt x="7628" y="7718"/>
                  </a:lnTo>
                  <a:lnTo>
                    <a:pt x="7493" y="8125"/>
                  </a:lnTo>
                  <a:lnTo>
                    <a:pt x="7357" y="8531"/>
                  </a:lnTo>
                  <a:lnTo>
                    <a:pt x="7312" y="8937"/>
                  </a:lnTo>
                  <a:lnTo>
                    <a:pt x="7312" y="9343"/>
                  </a:lnTo>
                  <a:lnTo>
                    <a:pt x="7357" y="9659"/>
                  </a:lnTo>
                  <a:lnTo>
                    <a:pt x="7448" y="9975"/>
                  </a:lnTo>
                  <a:lnTo>
                    <a:pt x="6861" y="10517"/>
                  </a:lnTo>
                  <a:lnTo>
                    <a:pt x="6319" y="9975"/>
                  </a:lnTo>
                  <a:lnTo>
                    <a:pt x="6410" y="9659"/>
                  </a:lnTo>
                  <a:lnTo>
                    <a:pt x="6455" y="9343"/>
                  </a:lnTo>
                  <a:lnTo>
                    <a:pt x="6455" y="8937"/>
                  </a:lnTo>
                  <a:lnTo>
                    <a:pt x="6364" y="8531"/>
                  </a:lnTo>
                  <a:lnTo>
                    <a:pt x="6274" y="8125"/>
                  </a:lnTo>
                  <a:lnTo>
                    <a:pt x="6094" y="7718"/>
                  </a:lnTo>
                  <a:lnTo>
                    <a:pt x="5868" y="7357"/>
                  </a:lnTo>
                  <a:lnTo>
                    <a:pt x="5552" y="6996"/>
                  </a:lnTo>
                  <a:lnTo>
                    <a:pt x="5236" y="6680"/>
                  </a:lnTo>
                  <a:lnTo>
                    <a:pt x="4830" y="6455"/>
                  </a:lnTo>
                  <a:lnTo>
                    <a:pt x="4424" y="6274"/>
                  </a:lnTo>
                  <a:lnTo>
                    <a:pt x="4017" y="6184"/>
                  </a:lnTo>
                  <a:lnTo>
                    <a:pt x="3521" y="60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" name="Google Shape;969;p42">
            <a:extLst>
              <a:ext uri="{FF2B5EF4-FFF2-40B4-BE49-F238E27FC236}">
                <a16:creationId xmlns:a16="http://schemas.microsoft.com/office/drawing/2014/main" id="{3E424BEC-7A0F-F438-D89B-C92176EC00F5}"/>
              </a:ext>
            </a:extLst>
          </p:cNvPr>
          <p:cNvCxnSpPr/>
          <p:nvPr/>
        </p:nvCxnSpPr>
        <p:spPr>
          <a:xfrm>
            <a:off x="5619703" y="29386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973;p42">
            <a:extLst>
              <a:ext uri="{FF2B5EF4-FFF2-40B4-BE49-F238E27FC236}">
                <a16:creationId xmlns:a16="http://schemas.microsoft.com/office/drawing/2014/main" id="{B6E12081-61B5-C670-D629-4A75BC84F783}"/>
              </a:ext>
            </a:extLst>
          </p:cNvPr>
          <p:cNvCxnSpPr/>
          <p:nvPr/>
        </p:nvCxnSpPr>
        <p:spPr>
          <a:xfrm>
            <a:off x="7487981" y="30267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62;p42">
            <a:extLst>
              <a:ext uri="{FF2B5EF4-FFF2-40B4-BE49-F238E27FC236}">
                <a16:creationId xmlns:a16="http://schemas.microsoft.com/office/drawing/2014/main" id="{531772CA-BB6E-155B-D480-6F07B29A4856}"/>
              </a:ext>
            </a:extLst>
          </p:cNvPr>
          <p:cNvSpPr/>
          <p:nvPr/>
        </p:nvSpPr>
        <p:spPr>
          <a:xfrm>
            <a:off x="7399781" y="2867001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6;p42">
            <a:extLst>
              <a:ext uri="{FF2B5EF4-FFF2-40B4-BE49-F238E27FC236}">
                <a16:creationId xmlns:a16="http://schemas.microsoft.com/office/drawing/2014/main" id="{2959754B-2914-001B-88EE-1CD495C6B3F5}"/>
              </a:ext>
            </a:extLst>
          </p:cNvPr>
          <p:cNvSpPr txBox="1"/>
          <p:nvPr/>
        </p:nvSpPr>
        <p:spPr>
          <a:xfrm flipH="1">
            <a:off x="6588325" y="3373134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b="1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Functional tests</a:t>
            </a:r>
            <a:r>
              <a:rPr lang="en-US" sz="1200">
                <a:solidFill>
                  <a:schemeClr val="dk1"/>
                </a:solidFill>
                <a:latin typeface="Public Sans" panose="020B0604020202020204" charset="0"/>
                <a:sym typeface="Public Sans"/>
              </a:rPr>
              <a:t> for app performance </a:t>
            </a:r>
            <a:endParaRPr lang="en-US">
              <a:solidFill>
                <a:schemeClr val="dk1"/>
              </a:solidFill>
              <a:latin typeface="Public Sans" panose="020B0604020202020204" charset="0"/>
            </a:endParaRPr>
          </a:p>
        </p:txBody>
      </p:sp>
      <p:grpSp>
        <p:nvGrpSpPr>
          <p:cNvPr id="20" name="Google Shape;811;p39">
            <a:extLst>
              <a:ext uri="{FF2B5EF4-FFF2-40B4-BE49-F238E27FC236}">
                <a16:creationId xmlns:a16="http://schemas.microsoft.com/office/drawing/2014/main" id="{06646DF3-D276-5A58-95E6-7D39C62585F5}"/>
              </a:ext>
            </a:extLst>
          </p:cNvPr>
          <p:cNvGrpSpPr/>
          <p:nvPr/>
        </p:nvGrpSpPr>
        <p:grpSpPr>
          <a:xfrm>
            <a:off x="209687" y="206143"/>
            <a:ext cx="919026" cy="727605"/>
            <a:chOff x="5996906" y="3129253"/>
            <a:chExt cx="398716" cy="343013"/>
          </a:xfrm>
        </p:grpSpPr>
        <p:sp>
          <p:nvSpPr>
            <p:cNvPr id="21" name="Google Shape;812;p39">
              <a:extLst>
                <a:ext uri="{FF2B5EF4-FFF2-40B4-BE49-F238E27FC236}">
                  <a16:creationId xmlns:a16="http://schemas.microsoft.com/office/drawing/2014/main" id="{C1B79642-1939-4B49-089C-5FDEC4189EF5}"/>
                </a:ext>
              </a:extLst>
            </p:cNvPr>
            <p:cNvSpPr/>
            <p:nvPr/>
          </p:nvSpPr>
          <p:spPr>
            <a:xfrm>
              <a:off x="5996906" y="3129253"/>
              <a:ext cx="398600" cy="342975"/>
            </a:xfrm>
            <a:custGeom>
              <a:avLst/>
              <a:gdLst/>
              <a:ahLst/>
              <a:cxnLst/>
              <a:rect l="l" t="t" r="r" b="b"/>
              <a:pathLst>
                <a:path w="15944" h="13719" extrusionOk="0">
                  <a:moveTo>
                    <a:pt x="546" y="1"/>
                  </a:moveTo>
                  <a:lnTo>
                    <a:pt x="410" y="46"/>
                  </a:lnTo>
                  <a:lnTo>
                    <a:pt x="228" y="183"/>
                  </a:lnTo>
                  <a:lnTo>
                    <a:pt x="46" y="410"/>
                  </a:lnTo>
                  <a:lnTo>
                    <a:pt x="1" y="546"/>
                  </a:lnTo>
                  <a:lnTo>
                    <a:pt x="1" y="682"/>
                  </a:lnTo>
                  <a:lnTo>
                    <a:pt x="1" y="819"/>
                  </a:lnTo>
                  <a:lnTo>
                    <a:pt x="46" y="955"/>
                  </a:lnTo>
                  <a:lnTo>
                    <a:pt x="228" y="1182"/>
                  </a:lnTo>
                  <a:lnTo>
                    <a:pt x="319" y="1273"/>
                  </a:lnTo>
                  <a:lnTo>
                    <a:pt x="455" y="1318"/>
                  </a:lnTo>
                  <a:lnTo>
                    <a:pt x="455" y="8313"/>
                  </a:lnTo>
                  <a:lnTo>
                    <a:pt x="500" y="8404"/>
                  </a:lnTo>
                  <a:lnTo>
                    <a:pt x="546" y="8495"/>
                  </a:lnTo>
                  <a:lnTo>
                    <a:pt x="637" y="8540"/>
                  </a:lnTo>
                  <a:lnTo>
                    <a:pt x="727" y="8540"/>
                  </a:lnTo>
                  <a:lnTo>
                    <a:pt x="727" y="9040"/>
                  </a:lnTo>
                  <a:lnTo>
                    <a:pt x="637" y="9040"/>
                  </a:lnTo>
                  <a:lnTo>
                    <a:pt x="500" y="9131"/>
                  </a:lnTo>
                  <a:lnTo>
                    <a:pt x="455" y="9267"/>
                  </a:lnTo>
                  <a:lnTo>
                    <a:pt x="455" y="10266"/>
                  </a:lnTo>
                  <a:lnTo>
                    <a:pt x="455" y="10357"/>
                  </a:lnTo>
                  <a:lnTo>
                    <a:pt x="546" y="10448"/>
                  </a:lnTo>
                  <a:lnTo>
                    <a:pt x="591" y="10493"/>
                  </a:lnTo>
                  <a:lnTo>
                    <a:pt x="7722" y="10493"/>
                  </a:lnTo>
                  <a:lnTo>
                    <a:pt x="7722" y="11811"/>
                  </a:lnTo>
                  <a:lnTo>
                    <a:pt x="7495" y="11902"/>
                  </a:lnTo>
                  <a:lnTo>
                    <a:pt x="7268" y="12038"/>
                  </a:lnTo>
                  <a:lnTo>
                    <a:pt x="7177" y="12219"/>
                  </a:lnTo>
                  <a:lnTo>
                    <a:pt x="7087" y="12356"/>
                  </a:lnTo>
                  <a:lnTo>
                    <a:pt x="6996" y="12537"/>
                  </a:lnTo>
                  <a:lnTo>
                    <a:pt x="6996" y="12765"/>
                  </a:lnTo>
                  <a:lnTo>
                    <a:pt x="6996" y="12946"/>
                  </a:lnTo>
                  <a:lnTo>
                    <a:pt x="7087" y="13128"/>
                  </a:lnTo>
                  <a:lnTo>
                    <a:pt x="7177" y="13310"/>
                  </a:lnTo>
                  <a:lnTo>
                    <a:pt x="7268" y="13446"/>
                  </a:lnTo>
                  <a:lnTo>
                    <a:pt x="7404" y="13582"/>
                  </a:lnTo>
                  <a:lnTo>
                    <a:pt x="7586" y="13673"/>
                  </a:lnTo>
                  <a:lnTo>
                    <a:pt x="7768" y="13718"/>
                  </a:lnTo>
                  <a:lnTo>
                    <a:pt x="8177" y="13718"/>
                  </a:lnTo>
                  <a:lnTo>
                    <a:pt x="8358" y="13673"/>
                  </a:lnTo>
                  <a:lnTo>
                    <a:pt x="8540" y="13582"/>
                  </a:lnTo>
                  <a:lnTo>
                    <a:pt x="8676" y="13446"/>
                  </a:lnTo>
                  <a:lnTo>
                    <a:pt x="8813" y="13310"/>
                  </a:lnTo>
                  <a:lnTo>
                    <a:pt x="8903" y="13128"/>
                  </a:lnTo>
                  <a:lnTo>
                    <a:pt x="8949" y="12946"/>
                  </a:lnTo>
                  <a:lnTo>
                    <a:pt x="8949" y="12765"/>
                  </a:lnTo>
                  <a:lnTo>
                    <a:pt x="8949" y="12537"/>
                  </a:lnTo>
                  <a:lnTo>
                    <a:pt x="8903" y="12356"/>
                  </a:lnTo>
                  <a:lnTo>
                    <a:pt x="8813" y="12219"/>
                  </a:lnTo>
                  <a:lnTo>
                    <a:pt x="8676" y="12038"/>
                  </a:lnTo>
                  <a:lnTo>
                    <a:pt x="8449" y="11902"/>
                  </a:lnTo>
                  <a:lnTo>
                    <a:pt x="8222" y="11811"/>
                  </a:lnTo>
                  <a:lnTo>
                    <a:pt x="8222" y="10493"/>
                  </a:lnTo>
                  <a:lnTo>
                    <a:pt x="15263" y="10493"/>
                  </a:lnTo>
                  <a:lnTo>
                    <a:pt x="15353" y="10448"/>
                  </a:lnTo>
                  <a:lnTo>
                    <a:pt x="15444" y="10403"/>
                  </a:lnTo>
                  <a:lnTo>
                    <a:pt x="15490" y="10357"/>
                  </a:lnTo>
                  <a:lnTo>
                    <a:pt x="15490" y="10266"/>
                  </a:lnTo>
                  <a:lnTo>
                    <a:pt x="15490" y="3090"/>
                  </a:lnTo>
                  <a:lnTo>
                    <a:pt x="15490" y="2953"/>
                  </a:lnTo>
                  <a:lnTo>
                    <a:pt x="15399" y="2908"/>
                  </a:lnTo>
                  <a:lnTo>
                    <a:pt x="15308" y="2863"/>
                  </a:lnTo>
                  <a:lnTo>
                    <a:pt x="15263" y="2863"/>
                  </a:lnTo>
                  <a:lnTo>
                    <a:pt x="15263" y="2272"/>
                  </a:lnTo>
                  <a:lnTo>
                    <a:pt x="15308" y="2272"/>
                  </a:lnTo>
                  <a:lnTo>
                    <a:pt x="15399" y="2227"/>
                  </a:lnTo>
                  <a:lnTo>
                    <a:pt x="15444" y="2181"/>
                  </a:lnTo>
                  <a:lnTo>
                    <a:pt x="15490" y="2045"/>
                  </a:lnTo>
                  <a:lnTo>
                    <a:pt x="15490" y="1318"/>
                  </a:lnTo>
                  <a:lnTo>
                    <a:pt x="15626" y="1273"/>
                  </a:lnTo>
                  <a:lnTo>
                    <a:pt x="15762" y="1182"/>
                  </a:lnTo>
                  <a:lnTo>
                    <a:pt x="15898" y="955"/>
                  </a:lnTo>
                  <a:lnTo>
                    <a:pt x="15944" y="819"/>
                  </a:lnTo>
                  <a:lnTo>
                    <a:pt x="15944" y="682"/>
                  </a:lnTo>
                  <a:lnTo>
                    <a:pt x="15944" y="546"/>
                  </a:lnTo>
                  <a:lnTo>
                    <a:pt x="15898" y="410"/>
                  </a:lnTo>
                  <a:lnTo>
                    <a:pt x="15762" y="183"/>
                  </a:lnTo>
                  <a:lnTo>
                    <a:pt x="15535" y="46"/>
                  </a:lnTo>
                  <a:lnTo>
                    <a:pt x="15399" y="1"/>
                  </a:lnTo>
                  <a:lnTo>
                    <a:pt x="8404" y="1"/>
                  </a:lnTo>
                  <a:lnTo>
                    <a:pt x="8313" y="92"/>
                  </a:lnTo>
                  <a:lnTo>
                    <a:pt x="8268" y="137"/>
                  </a:lnTo>
                  <a:lnTo>
                    <a:pt x="8268" y="228"/>
                  </a:lnTo>
                  <a:lnTo>
                    <a:pt x="7677" y="228"/>
                  </a:lnTo>
                  <a:lnTo>
                    <a:pt x="7677" y="183"/>
                  </a:lnTo>
                  <a:lnTo>
                    <a:pt x="7632" y="92"/>
                  </a:lnTo>
                  <a:lnTo>
                    <a:pt x="7586" y="46"/>
                  </a:lnTo>
                  <a:lnTo>
                    <a:pt x="7450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3;p39">
              <a:extLst>
                <a:ext uri="{FF2B5EF4-FFF2-40B4-BE49-F238E27FC236}">
                  <a16:creationId xmlns:a16="http://schemas.microsoft.com/office/drawing/2014/main" id="{6D4C2AA6-7E35-B9C0-DA21-0E579D696E6E}"/>
                </a:ext>
              </a:extLst>
            </p:cNvPr>
            <p:cNvSpPr/>
            <p:nvPr/>
          </p:nvSpPr>
          <p:spPr>
            <a:xfrm>
              <a:off x="6015178" y="3146343"/>
              <a:ext cx="363411" cy="239624"/>
            </a:xfrm>
            <a:custGeom>
              <a:avLst/>
              <a:gdLst/>
              <a:ahLst/>
              <a:cxnLst/>
              <a:rect l="l" t="t" r="r" b="b"/>
              <a:pathLst>
                <a:path w="14444" h="9524" extrusionOk="0">
                  <a:moveTo>
                    <a:pt x="226" y="0"/>
                  </a:moveTo>
                  <a:lnTo>
                    <a:pt x="14218" y="0"/>
                  </a:lnTo>
                  <a:lnTo>
                    <a:pt x="14218" y="0"/>
                  </a:lnTo>
                  <a:lnTo>
                    <a:pt x="14308" y="0"/>
                  </a:lnTo>
                  <a:lnTo>
                    <a:pt x="14399" y="45"/>
                  </a:lnTo>
                  <a:lnTo>
                    <a:pt x="14444" y="136"/>
                  </a:lnTo>
                  <a:lnTo>
                    <a:pt x="14444" y="226"/>
                  </a:lnTo>
                  <a:lnTo>
                    <a:pt x="14444" y="9298"/>
                  </a:lnTo>
                  <a:lnTo>
                    <a:pt x="14444" y="9298"/>
                  </a:lnTo>
                  <a:lnTo>
                    <a:pt x="14444" y="9388"/>
                  </a:lnTo>
                  <a:lnTo>
                    <a:pt x="14399" y="9433"/>
                  </a:lnTo>
                  <a:lnTo>
                    <a:pt x="14308" y="9524"/>
                  </a:lnTo>
                  <a:lnTo>
                    <a:pt x="14218" y="9524"/>
                  </a:lnTo>
                  <a:lnTo>
                    <a:pt x="181" y="9524"/>
                  </a:lnTo>
                  <a:lnTo>
                    <a:pt x="181" y="9524"/>
                  </a:lnTo>
                  <a:lnTo>
                    <a:pt x="91" y="9524"/>
                  </a:lnTo>
                  <a:lnTo>
                    <a:pt x="46" y="9478"/>
                  </a:lnTo>
                  <a:lnTo>
                    <a:pt x="0" y="9388"/>
                  </a:lnTo>
                  <a:lnTo>
                    <a:pt x="0" y="9343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45"/>
                  </a:lnTo>
                  <a:lnTo>
                    <a:pt x="46" y="0"/>
                  </a:lnTo>
                  <a:lnTo>
                    <a:pt x="91" y="0"/>
                  </a:lnTo>
                  <a:lnTo>
                    <a:pt x="181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4;p39">
              <a:extLst>
                <a:ext uri="{FF2B5EF4-FFF2-40B4-BE49-F238E27FC236}">
                  <a16:creationId xmlns:a16="http://schemas.microsoft.com/office/drawing/2014/main" id="{95B75452-5F20-0E22-2D23-3A23DB084530}"/>
                </a:ext>
              </a:extLst>
            </p:cNvPr>
            <p:cNvSpPr/>
            <p:nvPr/>
          </p:nvSpPr>
          <p:spPr>
            <a:xfrm>
              <a:off x="6003831" y="3134971"/>
              <a:ext cx="384973" cy="21612"/>
            </a:xfrm>
            <a:custGeom>
              <a:avLst/>
              <a:gdLst/>
              <a:ahLst/>
              <a:cxnLst/>
              <a:rect l="l" t="t" r="r" b="b"/>
              <a:pathLst>
                <a:path w="15301" h="859" extrusionOk="0">
                  <a:moveTo>
                    <a:pt x="451" y="1"/>
                  </a:moveTo>
                  <a:lnTo>
                    <a:pt x="14850" y="1"/>
                  </a:lnTo>
                  <a:lnTo>
                    <a:pt x="14850" y="1"/>
                  </a:lnTo>
                  <a:lnTo>
                    <a:pt x="15030" y="46"/>
                  </a:lnTo>
                  <a:lnTo>
                    <a:pt x="15211" y="136"/>
                  </a:lnTo>
                  <a:lnTo>
                    <a:pt x="15301" y="272"/>
                  </a:lnTo>
                  <a:lnTo>
                    <a:pt x="15301" y="497"/>
                  </a:lnTo>
                  <a:lnTo>
                    <a:pt x="15301" y="497"/>
                  </a:lnTo>
                  <a:lnTo>
                    <a:pt x="15256" y="633"/>
                  </a:lnTo>
                  <a:lnTo>
                    <a:pt x="15165" y="768"/>
                  </a:lnTo>
                  <a:lnTo>
                    <a:pt x="15030" y="858"/>
                  </a:lnTo>
                  <a:lnTo>
                    <a:pt x="14850" y="858"/>
                  </a:lnTo>
                  <a:lnTo>
                    <a:pt x="451" y="858"/>
                  </a:lnTo>
                  <a:lnTo>
                    <a:pt x="451" y="858"/>
                  </a:lnTo>
                  <a:lnTo>
                    <a:pt x="271" y="858"/>
                  </a:lnTo>
                  <a:lnTo>
                    <a:pt x="135" y="768"/>
                  </a:lnTo>
                  <a:lnTo>
                    <a:pt x="45" y="588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45" y="272"/>
                  </a:lnTo>
                  <a:lnTo>
                    <a:pt x="135" y="136"/>
                  </a:lnTo>
                  <a:lnTo>
                    <a:pt x="271" y="1"/>
                  </a:lnTo>
                  <a:lnTo>
                    <a:pt x="451" y="1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5;p39">
              <a:extLst>
                <a:ext uri="{FF2B5EF4-FFF2-40B4-BE49-F238E27FC236}">
                  <a16:creationId xmlns:a16="http://schemas.microsoft.com/office/drawing/2014/main" id="{32367CF2-DE2A-EE3B-E981-A8C4BC794CAA}"/>
                </a:ext>
              </a:extLst>
            </p:cNvPr>
            <p:cNvSpPr/>
            <p:nvPr/>
          </p:nvSpPr>
          <p:spPr>
            <a:xfrm>
              <a:off x="6042425" y="3192888"/>
              <a:ext cx="157879" cy="157879"/>
            </a:xfrm>
            <a:custGeom>
              <a:avLst/>
              <a:gdLst/>
              <a:ahLst/>
              <a:cxnLst/>
              <a:rect l="l" t="t" r="r" b="b"/>
              <a:pathLst>
                <a:path w="6275" h="6275" extrusionOk="0">
                  <a:moveTo>
                    <a:pt x="3115" y="6274"/>
                  </a:moveTo>
                  <a:lnTo>
                    <a:pt x="3115" y="6274"/>
                  </a:lnTo>
                  <a:lnTo>
                    <a:pt x="3431" y="6229"/>
                  </a:lnTo>
                  <a:lnTo>
                    <a:pt x="3747" y="6184"/>
                  </a:lnTo>
                  <a:lnTo>
                    <a:pt x="4063" y="6139"/>
                  </a:lnTo>
                  <a:lnTo>
                    <a:pt x="4334" y="6004"/>
                  </a:lnTo>
                  <a:lnTo>
                    <a:pt x="4604" y="5868"/>
                  </a:lnTo>
                  <a:lnTo>
                    <a:pt x="4875" y="5733"/>
                  </a:lnTo>
                  <a:lnTo>
                    <a:pt x="5101" y="5552"/>
                  </a:lnTo>
                  <a:lnTo>
                    <a:pt x="5327" y="5327"/>
                  </a:lnTo>
                  <a:lnTo>
                    <a:pt x="5552" y="5101"/>
                  </a:lnTo>
                  <a:lnTo>
                    <a:pt x="5733" y="4875"/>
                  </a:lnTo>
                  <a:lnTo>
                    <a:pt x="5868" y="4604"/>
                  </a:lnTo>
                  <a:lnTo>
                    <a:pt x="6004" y="4334"/>
                  </a:lnTo>
                  <a:lnTo>
                    <a:pt x="6094" y="4063"/>
                  </a:lnTo>
                  <a:lnTo>
                    <a:pt x="6184" y="3747"/>
                  </a:lnTo>
                  <a:lnTo>
                    <a:pt x="6229" y="3431"/>
                  </a:lnTo>
                  <a:lnTo>
                    <a:pt x="6274" y="3115"/>
                  </a:lnTo>
                  <a:lnTo>
                    <a:pt x="6274" y="3115"/>
                  </a:lnTo>
                  <a:lnTo>
                    <a:pt x="6229" y="2799"/>
                  </a:lnTo>
                  <a:lnTo>
                    <a:pt x="6184" y="2483"/>
                  </a:lnTo>
                  <a:lnTo>
                    <a:pt x="6094" y="2212"/>
                  </a:lnTo>
                  <a:lnTo>
                    <a:pt x="6004" y="1896"/>
                  </a:lnTo>
                  <a:lnTo>
                    <a:pt x="5868" y="1626"/>
                  </a:lnTo>
                  <a:lnTo>
                    <a:pt x="5733" y="1355"/>
                  </a:lnTo>
                  <a:lnTo>
                    <a:pt x="5552" y="1129"/>
                  </a:lnTo>
                  <a:lnTo>
                    <a:pt x="5327" y="903"/>
                  </a:lnTo>
                  <a:lnTo>
                    <a:pt x="5101" y="723"/>
                  </a:lnTo>
                  <a:lnTo>
                    <a:pt x="4875" y="542"/>
                  </a:lnTo>
                  <a:lnTo>
                    <a:pt x="4604" y="362"/>
                  </a:lnTo>
                  <a:lnTo>
                    <a:pt x="4334" y="226"/>
                  </a:lnTo>
                  <a:lnTo>
                    <a:pt x="4063" y="136"/>
                  </a:lnTo>
                  <a:lnTo>
                    <a:pt x="3747" y="46"/>
                  </a:lnTo>
                  <a:lnTo>
                    <a:pt x="3431" y="1"/>
                  </a:lnTo>
                  <a:lnTo>
                    <a:pt x="3115" y="1"/>
                  </a:lnTo>
                  <a:lnTo>
                    <a:pt x="3115" y="1"/>
                  </a:lnTo>
                  <a:lnTo>
                    <a:pt x="2799" y="1"/>
                  </a:lnTo>
                  <a:lnTo>
                    <a:pt x="2483" y="46"/>
                  </a:lnTo>
                  <a:lnTo>
                    <a:pt x="2167" y="136"/>
                  </a:lnTo>
                  <a:lnTo>
                    <a:pt x="1896" y="226"/>
                  </a:lnTo>
                  <a:lnTo>
                    <a:pt x="1626" y="362"/>
                  </a:lnTo>
                  <a:lnTo>
                    <a:pt x="1355" y="542"/>
                  </a:lnTo>
                  <a:lnTo>
                    <a:pt x="1129" y="723"/>
                  </a:lnTo>
                  <a:lnTo>
                    <a:pt x="903" y="903"/>
                  </a:lnTo>
                  <a:lnTo>
                    <a:pt x="723" y="1129"/>
                  </a:lnTo>
                  <a:lnTo>
                    <a:pt x="542" y="1355"/>
                  </a:lnTo>
                  <a:lnTo>
                    <a:pt x="362" y="1626"/>
                  </a:lnTo>
                  <a:lnTo>
                    <a:pt x="226" y="1896"/>
                  </a:lnTo>
                  <a:lnTo>
                    <a:pt x="136" y="2212"/>
                  </a:lnTo>
                  <a:lnTo>
                    <a:pt x="46" y="2483"/>
                  </a:lnTo>
                  <a:lnTo>
                    <a:pt x="1" y="2799"/>
                  </a:lnTo>
                  <a:lnTo>
                    <a:pt x="1" y="3115"/>
                  </a:lnTo>
                  <a:lnTo>
                    <a:pt x="1" y="3115"/>
                  </a:lnTo>
                  <a:lnTo>
                    <a:pt x="1" y="3431"/>
                  </a:lnTo>
                  <a:lnTo>
                    <a:pt x="46" y="3747"/>
                  </a:lnTo>
                  <a:lnTo>
                    <a:pt x="136" y="4063"/>
                  </a:lnTo>
                  <a:lnTo>
                    <a:pt x="226" y="4334"/>
                  </a:lnTo>
                  <a:lnTo>
                    <a:pt x="362" y="4604"/>
                  </a:lnTo>
                  <a:lnTo>
                    <a:pt x="542" y="4875"/>
                  </a:lnTo>
                  <a:lnTo>
                    <a:pt x="723" y="5101"/>
                  </a:lnTo>
                  <a:lnTo>
                    <a:pt x="903" y="5327"/>
                  </a:lnTo>
                  <a:lnTo>
                    <a:pt x="1129" y="5552"/>
                  </a:lnTo>
                  <a:lnTo>
                    <a:pt x="1355" y="5733"/>
                  </a:lnTo>
                  <a:lnTo>
                    <a:pt x="1626" y="5868"/>
                  </a:lnTo>
                  <a:lnTo>
                    <a:pt x="1896" y="6004"/>
                  </a:lnTo>
                  <a:lnTo>
                    <a:pt x="2167" y="6139"/>
                  </a:lnTo>
                  <a:lnTo>
                    <a:pt x="2483" y="6184"/>
                  </a:lnTo>
                  <a:lnTo>
                    <a:pt x="2799" y="6229"/>
                  </a:lnTo>
                  <a:lnTo>
                    <a:pt x="3115" y="6274"/>
                  </a:lnTo>
                  <a:lnTo>
                    <a:pt x="3115" y="62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6;p39">
              <a:extLst>
                <a:ext uri="{FF2B5EF4-FFF2-40B4-BE49-F238E27FC236}">
                  <a16:creationId xmlns:a16="http://schemas.microsoft.com/office/drawing/2014/main" id="{0F230193-C498-398B-FBAD-5EF67B1125A1}"/>
                </a:ext>
              </a:extLst>
            </p:cNvPr>
            <p:cNvSpPr/>
            <p:nvPr/>
          </p:nvSpPr>
          <p:spPr>
            <a:xfrm>
              <a:off x="6069673" y="3207657"/>
              <a:ext cx="130631" cy="143110"/>
            </a:xfrm>
            <a:custGeom>
              <a:avLst/>
              <a:gdLst/>
              <a:ahLst/>
              <a:cxnLst/>
              <a:rect l="l" t="t" r="r" b="b"/>
              <a:pathLst>
                <a:path w="5192" h="5688" extrusionOk="0">
                  <a:moveTo>
                    <a:pt x="3928" y="0"/>
                  </a:moveTo>
                  <a:lnTo>
                    <a:pt x="3928" y="0"/>
                  </a:lnTo>
                  <a:lnTo>
                    <a:pt x="4198" y="226"/>
                  </a:lnTo>
                  <a:lnTo>
                    <a:pt x="4424" y="497"/>
                  </a:lnTo>
                  <a:lnTo>
                    <a:pt x="4650" y="813"/>
                  </a:lnTo>
                  <a:lnTo>
                    <a:pt x="4830" y="1084"/>
                  </a:lnTo>
                  <a:lnTo>
                    <a:pt x="4966" y="1445"/>
                  </a:lnTo>
                  <a:lnTo>
                    <a:pt x="5101" y="1806"/>
                  </a:lnTo>
                  <a:lnTo>
                    <a:pt x="5146" y="2167"/>
                  </a:lnTo>
                  <a:lnTo>
                    <a:pt x="5191" y="2528"/>
                  </a:lnTo>
                  <a:lnTo>
                    <a:pt x="5191" y="2528"/>
                  </a:lnTo>
                  <a:lnTo>
                    <a:pt x="5146" y="2844"/>
                  </a:lnTo>
                  <a:lnTo>
                    <a:pt x="5101" y="3160"/>
                  </a:lnTo>
                  <a:lnTo>
                    <a:pt x="5011" y="3476"/>
                  </a:lnTo>
                  <a:lnTo>
                    <a:pt x="4921" y="3747"/>
                  </a:lnTo>
                  <a:lnTo>
                    <a:pt x="4785" y="4017"/>
                  </a:lnTo>
                  <a:lnTo>
                    <a:pt x="4650" y="4288"/>
                  </a:lnTo>
                  <a:lnTo>
                    <a:pt x="4469" y="4514"/>
                  </a:lnTo>
                  <a:lnTo>
                    <a:pt x="4244" y="4740"/>
                  </a:lnTo>
                  <a:lnTo>
                    <a:pt x="4018" y="4965"/>
                  </a:lnTo>
                  <a:lnTo>
                    <a:pt x="3792" y="5146"/>
                  </a:lnTo>
                  <a:lnTo>
                    <a:pt x="3521" y="5281"/>
                  </a:lnTo>
                  <a:lnTo>
                    <a:pt x="3251" y="5417"/>
                  </a:lnTo>
                  <a:lnTo>
                    <a:pt x="2980" y="5552"/>
                  </a:lnTo>
                  <a:lnTo>
                    <a:pt x="2664" y="5597"/>
                  </a:lnTo>
                  <a:lnTo>
                    <a:pt x="2348" y="5642"/>
                  </a:lnTo>
                  <a:lnTo>
                    <a:pt x="2032" y="5687"/>
                  </a:lnTo>
                  <a:lnTo>
                    <a:pt x="2032" y="5687"/>
                  </a:lnTo>
                  <a:lnTo>
                    <a:pt x="1445" y="5597"/>
                  </a:lnTo>
                  <a:lnTo>
                    <a:pt x="949" y="5462"/>
                  </a:lnTo>
                  <a:lnTo>
                    <a:pt x="452" y="5236"/>
                  </a:lnTo>
                  <a:lnTo>
                    <a:pt x="1" y="4920"/>
                  </a:lnTo>
                  <a:lnTo>
                    <a:pt x="1" y="4920"/>
                  </a:lnTo>
                  <a:lnTo>
                    <a:pt x="497" y="5056"/>
                  </a:lnTo>
                  <a:lnTo>
                    <a:pt x="1039" y="5101"/>
                  </a:lnTo>
                  <a:lnTo>
                    <a:pt x="1039" y="5101"/>
                  </a:lnTo>
                  <a:lnTo>
                    <a:pt x="1400" y="5056"/>
                  </a:lnTo>
                  <a:lnTo>
                    <a:pt x="1716" y="5010"/>
                  </a:lnTo>
                  <a:lnTo>
                    <a:pt x="2032" y="4920"/>
                  </a:lnTo>
                  <a:lnTo>
                    <a:pt x="2348" y="4830"/>
                  </a:lnTo>
                  <a:lnTo>
                    <a:pt x="2619" y="4694"/>
                  </a:lnTo>
                  <a:lnTo>
                    <a:pt x="2890" y="4514"/>
                  </a:lnTo>
                  <a:lnTo>
                    <a:pt x="3160" y="4333"/>
                  </a:lnTo>
                  <a:lnTo>
                    <a:pt x="3386" y="4108"/>
                  </a:lnTo>
                  <a:lnTo>
                    <a:pt x="3612" y="3882"/>
                  </a:lnTo>
                  <a:lnTo>
                    <a:pt x="3792" y="3611"/>
                  </a:lnTo>
                  <a:lnTo>
                    <a:pt x="3973" y="3340"/>
                  </a:lnTo>
                  <a:lnTo>
                    <a:pt x="4108" y="3024"/>
                  </a:lnTo>
                  <a:lnTo>
                    <a:pt x="4244" y="2709"/>
                  </a:lnTo>
                  <a:lnTo>
                    <a:pt x="4289" y="2393"/>
                  </a:lnTo>
                  <a:lnTo>
                    <a:pt x="4334" y="2077"/>
                  </a:lnTo>
                  <a:lnTo>
                    <a:pt x="4379" y="1716"/>
                  </a:lnTo>
                  <a:lnTo>
                    <a:pt x="4379" y="1716"/>
                  </a:lnTo>
                  <a:lnTo>
                    <a:pt x="4334" y="1264"/>
                  </a:lnTo>
                  <a:lnTo>
                    <a:pt x="4244" y="813"/>
                  </a:lnTo>
                  <a:lnTo>
                    <a:pt x="4108" y="407"/>
                  </a:lnTo>
                  <a:lnTo>
                    <a:pt x="3928" y="0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7;p39">
              <a:extLst>
                <a:ext uri="{FF2B5EF4-FFF2-40B4-BE49-F238E27FC236}">
                  <a16:creationId xmlns:a16="http://schemas.microsoft.com/office/drawing/2014/main" id="{7B169D58-E4A5-5C98-43AB-6A2090CED85D}"/>
                </a:ext>
              </a:extLst>
            </p:cNvPr>
            <p:cNvSpPr/>
            <p:nvPr/>
          </p:nvSpPr>
          <p:spPr>
            <a:xfrm>
              <a:off x="6042425" y="3192888"/>
              <a:ext cx="156747" cy="131763"/>
            </a:xfrm>
            <a:custGeom>
              <a:avLst/>
              <a:gdLst/>
              <a:ahLst/>
              <a:cxnLst/>
              <a:rect l="l" t="t" r="r" b="b"/>
              <a:pathLst>
                <a:path w="6230" h="5237" extrusionOk="0">
                  <a:moveTo>
                    <a:pt x="3431" y="1219"/>
                  </a:moveTo>
                  <a:lnTo>
                    <a:pt x="3431" y="1219"/>
                  </a:lnTo>
                  <a:lnTo>
                    <a:pt x="3882" y="1174"/>
                  </a:lnTo>
                  <a:lnTo>
                    <a:pt x="4243" y="1039"/>
                  </a:lnTo>
                  <a:lnTo>
                    <a:pt x="4604" y="813"/>
                  </a:lnTo>
                  <a:lnTo>
                    <a:pt x="4920" y="542"/>
                  </a:lnTo>
                  <a:lnTo>
                    <a:pt x="4920" y="542"/>
                  </a:lnTo>
                  <a:lnTo>
                    <a:pt x="4514" y="317"/>
                  </a:lnTo>
                  <a:lnTo>
                    <a:pt x="4063" y="136"/>
                  </a:lnTo>
                  <a:lnTo>
                    <a:pt x="3611" y="1"/>
                  </a:lnTo>
                  <a:lnTo>
                    <a:pt x="3115" y="1"/>
                  </a:lnTo>
                  <a:lnTo>
                    <a:pt x="3115" y="1"/>
                  </a:lnTo>
                  <a:lnTo>
                    <a:pt x="2754" y="1"/>
                  </a:lnTo>
                  <a:lnTo>
                    <a:pt x="2393" y="46"/>
                  </a:lnTo>
                  <a:lnTo>
                    <a:pt x="2077" y="181"/>
                  </a:lnTo>
                  <a:lnTo>
                    <a:pt x="1761" y="271"/>
                  </a:lnTo>
                  <a:lnTo>
                    <a:pt x="1761" y="271"/>
                  </a:lnTo>
                  <a:lnTo>
                    <a:pt x="1896" y="497"/>
                  </a:lnTo>
                  <a:lnTo>
                    <a:pt x="2077" y="678"/>
                  </a:lnTo>
                  <a:lnTo>
                    <a:pt x="2257" y="813"/>
                  </a:lnTo>
                  <a:lnTo>
                    <a:pt x="2438" y="949"/>
                  </a:lnTo>
                  <a:lnTo>
                    <a:pt x="2664" y="1084"/>
                  </a:lnTo>
                  <a:lnTo>
                    <a:pt x="2889" y="1129"/>
                  </a:lnTo>
                  <a:lnTo>
                    <a:pt x="3160" y="1219"/>
                  </a:lnTo>
                  <a:lnTo>
                    <a:pt x="3431" y="1219"/>
                  </a:lnTo>
                  <a:lnTo>
                    <a:pt x="3431" y="1219"/>
                  </a:lnTo>
                  <a:close/>
                  <a:moveTo>
                    <a:pt x="1896" y="2212"/>
                  </a:moveTo>
                  <a:lnTo>
                    <a:pt x="136" y="2212"/>
                  </a:lnTo>
                  <a:lnTo>
                    <a:pt x="136" y="2212"/>
                  </a:lnTo>
                  <a:lnTo>
                    <a:pt x="1" y="2664"/>
                  </a:lnTo>
                  <a:lnTo>
                    <a:pt x="1" y="3115"/>
                  </a:lnTo>
                  <a:lnTo>
                    <a:pt x="1" y="3115"/>
                  </a:lnTo>
                  <a:lnTo>
                    <a:pt x="1" y="3431"/>
                  </a:lnTo>
                  <a:lnTo>
                    <a:pt x="46" y="3702"/>
                  </a:lnTo>
                  <a:lnTo>
                    <a:pt x="181" y="4288"/>
                  </a:lnTo>
                  <a:lnTo>
                    <a:pt x="452" y="4785"/>
                  </a:lnTo>
                  <a:lnTo>
                    <a:pt x="768" y="5236"/>
                  </a:lnTo>
                  <a:lnTo>
                    <a:pt x="2664" y="5236"/>
                  </a:lnTo>
                  <a:lnTo>
                    <a:pt x="2664" y="5236"/>
                  </a:lnTo>
                  <a:lnTo>
                    <a:pt x="2844" y="5191"/>
                  </a:lnTo>
                  <a:lnTo>
                    <a:pt x="2980" y="5101"/>
                  </a:lnTo>
                  <a:lnTo>
                    <a:pt x="3115" y="5011"/>
                  </a:lnTo>
                  <a:lnTo>
                    <a:pt x="3160" y="4875"/>
                  </a:lnTo>
                  <a:lnTo>
                    <a:pt x="3160" y="4875"/>
                  </a:lnTo>
                  <a:lnTo>
                    <a:pt x="3205" y="4740"/>
                  </a:lnTo>
                  <a:lnTo>
                    <a:pt x="3205" y="4604"/>
                  </a:lnTo>
                  <a:lnTo>
                    <a:pt x="3070" y="4424"/>
                  </a:lnTo>
                  <a:lnTo>
                    <a:pt x="2934" y="4243"/>
                  </a:lnTo>
                  <a:lnTo>
                    <a:pt x="2799" y="4243"/>
                  </a:lnTo>
                  <a:lnTo>
                    <a:pt x="2709" y="4198"/>
                  </a:lnTo>
                  <a:lnTo>
                    <a:pt x="1761" y="4198"/>
                  </a:lnTo>
                  <a:lnTo>
                    <a:pt x="1761" y="4198"/>
                  </a:lnTo>
                  <a:lnTo>
                    <a:pt x="1580" y="4153"/>
                  </a:lnTo>
                  <a:lnTo>
                    <a:pt x="1400" y="4063"/>
                  </a:lnTo>
                  <a:lnTo>
                    <a:pt x="1310" y="3927"/>
                  </a:lnTo>
                  <a:lnTo>
                    <a:pt x="1219" y="3792"/>
                  </a:lnTo>
                  <a:lnTo>
                    <a:pt x="1219" y="3792"/>
                  </a:lnTo>
                  <a:lnTo>
                    <a:pt x="1264" y="3566"/>
                  </a:lnTo>
                  <a:lnTo>
                    <a:pt x="1355" y="3386"/>
                  </a:lnTo>
                  <a:lnTo>
                    <a:pt x="1535" y="3250"/>
                  </a:lnTo>
                  <a:lnTo>
                    <a:pt x="1716" y="3205"/>
                  </a:lnTo>
                  <a:lnTo>
                    <a:pt x="1896" y="3205"/>
                  </a:lnTo>
                  <a:lnTo>
                    <a:pt x="1896" y="3205"/>
                  </a:lnTo>
                  <a:lnTo>
                    <a:pt x="2077" y="3160"/>
                  </a:lnTo>
                  <a:lnTo>
                    <a:pt x="2257" y="3070"/>
                  </a:lnTo>
                  <a:lnTo>
                    <a:pt x="2348" y="2889"/>
                  </a:lnTo>
                  <a:lnTo>
                    <a:pt x="2393" y="2709"/>
                  </a:lnTo>
                  <a:lnTo>
                    <a:pt x="2393" y="2709"/>
                  </a:lnTo>
                  <a:lnTo>
                    <a:pt x="2348" y="2528"/>
                  </a:lnTo>
                  <a:lnTo>
                    <a:pt x="2257" y="2348"/>
                  </a:lnTo>
                  <a:lnTo>
                    <a:pt x="2077" y="2257"/>
                  </a:lnTo>
                  <a:lnTo>
                    <a:pt x="1896" y="2212"/>
                  </a:lnTo>
                  <a:lnTo>
                    <a:pt x="1896" y="2212"/>
                  </a:lnTo>
                  <a:close/>
                  <a:moveTo>
                    <a:pt x="4966" y="2528"/>
                  </a:moveTo>
                  <a:lnTo>
                    <a:pt x="4966" y="2528"/>
                  </a:lnTo>
                  <a:lnTo>
                    <a:pt x="4785" y="2573"/>
                  </a:lnTo>
                  <a:lnTo>
                    <a:pt x="4695" y="2619"/>
                  </a:lnTo>
                  <a:lnTo>
                    <a:pt x="4559" y="2664"/>
                  </a:lnTo>
                  <a:lnTo>
                    <a:pt x="4469" y="2754"/>
                  </a:lnTo>
                  <a:lnTo>
                    <a:pt x="4379" y="2889"/>
                  </a:lnTo>
                  <a:lnTo>
                    <a:pt x="4289" y="2980"/>
                  </a:lnTo>
                  <a:lnTo>
                    <a:pt x="4289" y="3115"/>
                  </a:lnTo>
                  <a:lnTo>
                    <a:pt x="4289" y="3296"/>
                  </a:lnTo>
                  <a:lnTo>
                    <a:pt x="4289" y="3296"/>
                  </a:lnTo>
                  <a:lnTo>
                    <a:pt x="4334" y="3521"/>
                  </a:lnTo>
                  <a:lnTo>
                    <a:pt x="4514" y="3702"/>
                  </a:lnTo>
                  <a:lnTo>
                    <a:pt x="4695" y="3837"/>
                  </a:lnTo>
                  <a:lnTo>
                    <a:pt x="4966" y="3882"/>
                  </a:lnTo>
                  <a:lnTo>
                    <a:pt x="6139" y="3882"/>
                  </a:lnTo>
                  <a:lnTo>
                    <a:pt x="6139" y="3882"/>
                  </a:lnTo>
                  <a:lnTo>
                    <a:pt x="6229" y="3521"/>
                  </a:lnTo>
                  <a:lnTo>
                    <a:pt x="6229" y="3115"/>
                  </a:lnTo>
                  <a:lnTo>
                    <a:pt x="6229" y="3115"/>
                  </a:lnTo>
                  <a:lnTo>
                    <a:pt x="6229" y="2844"/>
                  </a:lnTo>
                  <a:lnTo>
                    <a:pt x="6184" y="2528"/>
                  </a:lnTo>
                  <a:lnTo>
                    <a:pt x="4966" y="2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8;p39">
              <a:extLst>
                <a:ext uri="{FF2B5EF4-FFF2-40B4-BE49-F238E27FC236}">
                  <a16:creationId xmlns:a16="http://schemas.microsoft.com/office/drawing/2014/main" id="{6CE3267C-1B9E-E37B-5F88-2B0EE16D1689}"/>
                </a:ext>
              </a:extLst>
            </p:cNvPr>
            <p:cNvSpPr/>
            <p:nvPr/>
          </p:nvSpPr>
          <p:spPr>
            <a:xfrm>
              <a:off x="6169607" y="3256492"/>
              <a:ext cx="29563" cy="34092"/>
            </a:xfrm>
            <a:custGeom>
              <a:avLst/>
              <a:gdLst/>
              <a:ahLst/>
              <a:cxnLst/>
              <a:rect l="l" t="t" r="r" b="b"/>
              <a:pathLst>
                <a:path w="1175" h="1355" extrusionOk="0">
                  <a:moveTo>
                    <a:pt x="1129" y="0"/>
                  </a:moveTo>
                  <a:lnTo>
                    <a:pt x="407" y="0"/>
                  </a:lnTo>
                  <a:lnTo>
                    <a:pt x="407" y="0"/>
                  </a:lnTo>
                  <a:lnTo>
                    <a:pt x="362" y="361"/>
                  </a:lnTo>
                  <a:lnTo>
                    <a:pt x="272" y="722"/>
                  </a:lnTo>
                  <a:lnTo>
                    <a:pt x="181" y="1038"/>
                  </a:lnTo>
                  <a:lnTo>
                    <a:pt x="1" y="1354"/>
                  </a:lnTo>
                  <a:lnTo>
                    <a:pt x="1084" y="1354"/>
                  </a:lnTo>
                  <a:lnTo>
                    <a:pt x="1084" y="1354"/>
                  </a:lnTo>
                  <a:lnTo>
                    <a:pt x="1174" y="993"/>
                  </a:lnTo>
                  <a:lnTo>
                    <a:pt x="1174" y="587"/>
                  </a:lnTo>
                  <a:lnTo>
                    <a:pt x="1174" y="587"/>
                  </a:lnTo>
                  <a:lnTo>
                    <a:pt x="1174" y="316"/>
                  </a:lnTo>
                  <a:lnTo>
                    <a:pt x="1129" y="0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9;p39">
              <a:extLst>
                <a:ext uri="{FF2B5EF4-FFF2-40B4-BE49-F238E27FC236}">
                  <a16:creationId xmlns:a16="http://schemas.microsoft.com/office/drawing/2014/main" id="{FD2A6A4E-B5B7-6235-28F2-498164F219F3}"/>
                </a:ext>
              </a:extLst>
            </p:cNvPr>
            <p:cNvSpPr/>
            <p:nvPr/>
          </p:nvSpPr>
          <p:spPr>
            <a:xfrm>
              <a:off x="6014045" y="3156558"/>
              <a:ext cx="364543" cy="229409"/>
            </a:xfrm>
            <a:custGeom>
              <a:avLst/>
              <a:gdLst/>
              <a:ahLst/>
              <a:cxnLst/>
              <a:rect l="l" t="t" r="r" b="b"/>
              <a:pathLst>
                <a:path w="14489" h="9118" extrusionOk="0">
                  <a:moveTo>
                    <a:pt x="13721" y="0"/>
                  </a:moveTo>
                  <a:lnTo>
                    <a:pt x="13721" y="7493"/>
                  </a:lnTo>
                  <a:lnTo>
                    <a:pt x="13721" y="7493"/>
                  </a:lnTo>
                  <a:lnTo>
                    <a:pt x="13721" y="7673"/>
                  </a:lnTo>
                  <a:lnTo>
                    <a:pt x="13676" y="7809"/>
                  </a:lnTo>
                  <a:lnTo>
                    <a:pt x="13586" y="7989"/>
                  </a:lnTo>
                  <a:lnTo>
                    <a:pt x="13451" y="8125"/>
                  </a:lnTo>
                  <a:lnTo>
                    <a:pt x="13315" y="8215"/>
                  </a:lnTo>
                  <a:lnTo>
                    <a:pt x="13180" y="8305"/>
                  </a:lnTo>
                  <a:lnTo>
                    <a:pt x="12999" y="8350"/>
                  </a:lnTo>
                  <a:lnTo>
                    <a:pt x="12819" y="8350"/>
                  </a:lnTo>
                  <a:lnTo>
                    <a:pt x="0" y="8350"/>
                  </a:lnTo>
                  <a:lnTo>
                    <a:pt x="0" y="8892"/>
                  </a:lnTo>
                  <a:lnTo>
                    <a:pt x="0" y="8892"/>
                  </a:lnTo>
                  <a:lnTo>
                    <a:pt x="0" y="8982"/>
                  </a:lnTo>
                  <a:lnTo>
                    <a:pt x="45" y="9027"/>
                  </a:lnTo>
                  <a:lnTo>
                    <a:pt x="136" y="9118"/>
                  </a:lnTo>
                  <a:lnTo>
                    <a:pt x="226" y="9118"/>
                  </a:lnTo>
                  <a:lnTo>
                    <a:pt x="7086" y="9118"/>
                  </a:lnTo>
                  <a:lnTo>
                    <a:pt x="7538" y="9118"/>
                  </a:lnTo>
                  <a:lnTo>
                    <a:pt x="14218" y="9118"/>
                  </a:lnTo>
                  <a:lnTo>
                    <a:pt x="14218" y="9118"/>
                  </a:lnTo>
                  <a:lnTo>
                    <a:pt x="14308" y="9118"/>
                  </a:lnTo>
                  <a:lnTo>
                    <a:pt x="14398" y="9027"/>
                  </a:lnTo>
                  <a:lnTo>
                    <a:pt x="14444" y="8982"/>
                  </a:lnTo>
                  <a:lnTo>
                    <a:pt x="14489" y="8892"/>
                  </a:lnTo>
                  <a:lnTo>
                    <a:pt x="14489" y="0"/>
                  </a:lnTo>
                  <a:lnTo>
                    <a:pt x="13721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0;p39">
              <a:extLst>
                <a:ext uri="{FF2B5EF4-FFF2-40B4-BE49-F238E27FC236}">
                  <a16:creationId xmlns:a16="http://schemas.microsoft.com/office/drawing/2014/main" id="{5D2BC604-A753-75B6-5F30-35618DED985E}"/>
                </a:ext>
              </a:extLst>
            </p:cNvPr>
            <p:cNvSpPr/>
            <p:nvPr/>
          </p:nvSpPr>
          <p:spPr>
            <a:xfrm>
              <a:off x="5997012" y="3129310"/>
              <a:ext cx="398610" cy="342956"/>
            </a:xfrm>
            <a:custGeom>
              <a:avLst/>
              <a:gdLst/>
              <a:ahLst/>
              <a:cxnLst/>
              <a:rect l="l" t="t" r="r" b="b"/>
              <a:pathLst>
                <a:path w="15843" h="13631" extrusionOk="0">
                  <a:moveTo>
                    <a:pt x="11013" y="2121"/>
                  </a:moveTo>
                  <a:lnTo>
                    <a:pt x="10878" y="2167"/>
                  </a:lnTo>
                  <a:lnTo>
                    <a:pt x="10833" y="2212"/>
                  </a:lnTo>
                  <a:lnTo>
                    <a:pt x="10788" y="2302"/>
                  </a:lnTo>
                  <a:lnTo>
                    <a:pt x="10788" y="2392"/>
                  </a:lnTo>
                  <a:lnTo>
                    <a:pt x="10833" y="2483"/>
                  </a:lnTo>
                  <a:lnTo>
                    <a:pt x="10923" y="2573"/>
                  </a:lnTo>
                  <a:lnTo>
                    <a:pt x="14263" y="2573"/>
                  </a:lnTo>
                  <a:lnTo>
                    <a:pt x="14353" y="2528"/>
                  </a:lnTo>
                  <a:lnTo>
                    <a:pt x="14398" y="2437"/>
                  </a:lnTo>
                  <a:lnTo>
                    <a:pt x="14398" y="2347"/>
                  </a:lnTo>
                  <a:lnTo>
                    <a:pt x="14398" y="2257"/>
                  </a:lnTo>
                  <a:lnTo>
                    <a:pt x="14308" y="2167"/>
                  </a:lnTo>
                  <a:lnTo>
                    <a:pt x="14263" y="2121"/>
                  </a:lnTo>
                  <a:close/>
                  <a:moveTo>
                    <a:pt x="11013" y="3024"/>
                  </a:moveTo>
                  <a:lnTo>
                    <a:pt x="10878" y="3069"/>
                  </a:lnTo>
                  <a:lnTo>
                    <a:pt x="10833" y="3114"/>
                  </a:lnTo>
                  <a:lnTo>
                    <a:pt x="10788" y="3205"/>
                  </a:lnTo>
                  <a:lnTo>
                    <a:pt x="10788" y="3295"/>
                  </a:lnTo>
                  <a:lnTo>
                    <a:pt x="10833" y="3385"/>
                  </a:lnTo>
                  <a:lnTo>
                    <a:pt x="10923" y="3476"/>
                  </a:lnTo>
                  <a:lnTo>
                    <a:pt x="13631" y="3476"/>
                  </a:lnTo>
                  <a:lnTo>
                    <a:pt x="13676" y="3385"/>
                  </a:lnTo>
                  <a:lnTo>
                    <a:pt x="13721" y="3295"/>
                  </a:lnTo>
                  <a:lnTo>
                    <a:pt x="13721" y="3205"/>
                  </a:lnTo>
                  <a:lnTo>
                    <a:pt x="13721" y="3114"/>
                  </a:lnTo>
                  <a:lnTo>
                    <a:pt x="13631" y="3069"/>
                  </a:lnTo>
                  <a:lnTo>
                    <a:pt x="13496" y="3024"/>
                  </a:lnTo>
                  <a:close/>
                  <a:moveTo>
                    <a:pt x="5326" y="2753"/>
                  </a:moveTo>
                  <a:lnTo>
                    <a:pt x="5687" y="2844"/>
                  </a:lnTo>
                  <a:lnTo>
                    <a:pt x="6003" y="2934"/>
                  </a:lnTo>
                  <a:lnTo>
                    <a:pt x="6364" y="3114"/>
                  </a:lnTo>
                  <a:lnTo>
                    <a:pt x="6184" y="3250"/>
                  </a:lnTo>
                  <a:lnTo>
                    <a:pt x="5958" y="3340"/>
                  </a:lnTo>
                  <a:lnTo>
                    <a:pt x="5597" y="3476"/>
                  </a:lnTo>
                  <a:lnTo>
                    <a:pt x="5236" y="3521"/>
                  </a:lnTo>
                  <a:lnTo>
                    <a:pt x="5010" y="3476"/>
                  </a:lnTo>
                  <a:lnTo>
                    <a:pt x="4785" y="3476"/>
                  </a:lnTo>
                  <a:lnTo>
                    <a:pt x="4559" y="3385"/>
                  </a:lnTo>
                  <a:lnTo>
                    <a:pt x="4378" y="3295"/>
                  </a:lnTo>
                  <a:lnTo>
                    <a:pt x="4108" y="3114"/>
                  </a:lnTo>
                  <a:lnTo>
                    <a:pt x="3927" y="2934"/>
                  </a:lnTo>
                  <a:lnTo>
                    <a:pt x="4424" y="2798"/>
                  </a:lnTo>
                  <a:lnTo>
                    <a:pt x="4920" y="2753"/>
                  </a:lnTo>
                  <a:close/>
                  <a:moveTo>
                    <a:pt x="8847" y="2573"/>
                  </a:moveTo>
                  <a:lnTo>
                    <a:pt x="8756" y="2618"/>
                  </a:lnTo>
                  <a:lnTo>
                    <a:pt x="8125" y="3205"/>
                  </a:lnTo>
                  <a:lnTo>
                    <a:pt x="8079" y="3250"/>
                  </a:lnTo>
                  <a:lnTo>
                    <a:pt x="8034" y="3340"/>
                  </a:lnTo>
                  <a:lnTo>
                    <a:pt x="8034" y="3430"/>
                  </a:lnTo>
                  <a:lnTo>
                    <a:pt x="8079" y="3521"/>
                  </a:lnTo>
                  <a:lnTo>
                    <a:pt x="8170" y="3566"/>
                  </a:lnTo>
                  <a:lnTo>
                    <a:pt x="8260" y="3611"/>
                  </a:lnTo>
                  <a:lnTo>
                    <a:pt x="8350" y="3566"/>
                  </a:lnTo>
                  <a:lnTo>
                    <a:pt x="8441" y="3521"/>
                  </a:lnTo>
                  <a:lnTo>
                    <a:pt x="9027" y="3024"/>
                  </a:lnTo>
                  <a:lnTo>
                    <a:pt x="10246" y="3024"/>
                  </a:lnTo>
                  <a:lnTo>
                    <a:pt x="10291" y="2979"/>
                  </a:lnTo>
                  <a:lnTo>
                    <a:pt x="10336" y="2889"/>
                  </a:lnTo>
                  <a:lnTo>
                    <a:pt x="10381" y="2798"/>
                  </a:lnTo>
                  <a:lnTo>
                    <a:pt x="10381" y="2708"/>
                  </a:lnTo>
                  <a:lnTo>
                    <a:pt x="10336" y="2618"/>
                  </a:lnTo>
                  <a:lnTo>
                    <a:pt x="10246" y="2573"/>
                  </a:lnTo>
                  <a:close/>
                  <a:moveTo>
                    <a:pt x="11013" y="4965"/>
                  </a:moveTo>
                  <a:lnTo>
                    <a:pt x="10878" y="5010"/>
                  </a:lnTo>
                  <a:lnTo>
                    <a:pt x="10833" y="5100"/>
                  </a:lnTo>
                  <a:lnTo>
                    <a:pt x="10788" y="5146"/>
                  </a:lnTo>
                  <a:lnTo>
                    <a:pt x="10788" y="5281"/>
                  </a:lnTo>
                  <a:lnTo>
                    <a:pt x="10833" y="5371"/>
                  </a:lnTo>
                  <a:lnTo>
                    <a:pt x="10923" y="5416"/>
                  </a:lnTo>
                  <a:lnTo>
                    <a:pt x="14263" y="5416"/>
                  </a:lnTo>
                  <a:lnTo>
                    <a:pt x="14353" y="5371"/>
                  </a:lnTo>
                  <a:lnTo>
                    <a:pt x="14398" y="5281"/>
                  </a:lnTo>
                  <a:lnTo>
                    <a:pt x="14398" y="5191"/>
                  </a:lnTo>
                  <a:lnTo>
                    <a:pt x="14398" y="5100"/>
                  </a:lnTo>
                  <a:lnTo>
                    <a:pt x="14308" y="5010"/>
                  </a:lnTo>
                  <a:lnTo>
                    <a:pt x="14263" y="4965"/>
                  </a:lnTo>
                  <a:close/>
                  <a:moveTo>
                    <a:pt x="8982" y="5416"/>
                  </a:moveTo>
                  <a:lnTo>
                    <a:pt x="8847" y="5461"/>
                  </a:lnTo>
                  <a:lnTo>
                    <a:pt x="8802" y="5507"/>
                  </a:lnTo>
                  <a:lnTo>
                    <a:pt x="8756" y="5597"/>
                  </a:lnTo>
                  <a:lnTo>
                    <a:pt x="8756" y="5687"/>
                  </a:lnTo>
                  <a:lnTo>
                    <a:pt x="8802" y="5777"/>
                  </a:lnTo>
                  <a:lnTo>
                    <a:pt x="8892" y="5868"/>
                  </a:lnTo>
                  <a:lnTo>
                    <a:pt x="10246" y="5868"/>
                  </a:lnTo>
                  <a:lnTo>
                    <a:pt x="10336" y="5777"/>
                  </a:lnTo>
                  <a:lnTo>
                    <a:pt x="10381" y="5687"/>
                  </a:lnTo>
                  <a:lnTo>
                    <a:pt x="10381" y="5597"/>
                  </a:lnTo>
                  <a:lnTo>
                    <a:pt x="10336" y="5507"/>
                  </a:lnTo>
                  <a:lnTo>
                    <a:pt x="10291" y="5461"/>
                  </a:lnTo>
                  <a:lnTo>
                    <a:pt x="10246" y="5416"/>
                  </a:lnTo>
                  <a:close/>
                  <a:moveTo>
                    <a:pt x="7809" y="5281"/>
                  </a:moveTo>
                  <a:lnTo>
                    <a:pt x="7809" y="5642"/>
                  </a:lnTo>
                  <a:lnTo>
                    <a:pt x="7763" y="6184"/>
                  </a:lnTo>
                  <a:lnTo>
                    <a:pt x="6771" y="6184"/>
                  </a:lnTo>
                  <a:lnTo>
                    <a:pt x="6590" y="6138"/>
                  </a:lnTo>
                  <a:lnTo>
                    <a:pt x="6455" y="6048"/>
                  </a:lnTo>
                  <a:lnTo>
                    <a:pt x="6364" y="5913"/>
                  </a:lnTo>
                  <a:lnTo>
                    <a:pt x="6319" y="5732"/>
                  </a:lnTo>
                  <a:lnTo>
                    <a:pt x="6364" y="5552"/>
                  </a:lnTo>
                  <a:lnTo>
                    <a:pt x="6455" y="5416"/>
                  </a:lnTo>
                  <a:lnTo>
                    <a:pt x="6590" y="5326"/>
                  </a:lnTo>
                  <a:lnTo>
                    <a:pt x="6771" y="5281"/>
                  </a:lnTo>
                  <a:close/>
                  <a:moveTo>
                    <a:pt x="10968" y="5868"/>
                  </a:moveTo>
                  <a:lnTo>
                    <a:pt x="10878" y="5913"/>
                  </a:lnTo>
                  <a:lnTo>
                    <a:pt x="10833" y="6003"/>
                  </a:lnTo>
                  <a:lnTo>
                    <a:pt x="10788" y="6093"/>
                  </a:lnTo>
                  <a:lnTo>
                    <a:pt x="10788" y="6184"/>
                  </a:lnTo>
                  <a:lnTo>
                    <a:pt x="10833" y="6274"/>
                  </a:lnTo>
                  <a:lnTo>
                    <a:pt x="10923" y="6319"/>
                  </a:lnTo>
                  <a:lnTo>
                    <a:pt x="13586" y="6319"/>
                  </a:lnTo>
                  <a:lnTo>
                    <a:pt x="13676" y="6274"/>
                  </a:lnTo>
                  <a:lnTo>
                    <a:pt x="13721" y="6184"/>
                  </a:lnTo>
                  <a:lnTo>
                    <a:pt x="13721" y="6093"/>
                  </a:lnTo>
                  <a:lnTo>
                    <a:pt x="13721" y="6003"/>
                  </a:lnTo>
                  <a:lnTo>
                    <a:pt x="13676" y="5913"/>
                  </a:lnTo>
                  <a:lnTo>
                    <a:pt x="13586" y="5868"/>
                  </a:lnTo>
                  <a:close/>
                  <a:moveTo>
                    <a:pt x="3701" y="4920"/>
                  </a:moveTo>
                  <a:lnTo>
                    <a:pt x="3792" y="4965"/>
                  </a:lnTo>
                  <a:lnTo>
                    <a:pt x="3882" y="5010"/>
                  </a:lnTo>
                  <a:lnTo>
                    <a:pt x="3927" y="5100"/>
                  </a:lnTo>
                  <a:lnTo>
                    <a:pt x="3972" y="5236"/>
                  </a:lnTo>
                  <a:lnTo>
                    <a:pt x="3927" y="5326"/>
                  </a:lnTo>
                  <a:lnTo>
                    <a:pt x="3882" y="5416"/>
                  </a:lnTo>
                  <a:lnTo>
                    <a:pt x="3792" y="5461"/>
                  </a:lnTo>
                  <a:lnTo>
                    <a:pt x="3701" y="5507"/>
                  </a:lnTo>
                  <a:lnTo>
                    <a:pt x="3385" y="5507"/>
                  </a:lnTo>
                  <a:lnTo>
                    <a:pt x="3250" y="5552"/>
                  </a:lnTo>
                  <a:lnTo>
                    <a:pt x="3024" y="5732"/>
                  </a:lnTo>
                  <a:lnTo>
                    <a:pt x="2934" y="5823"/>
                  </a:lnTo>
                  <a:lnTo>
                    <a:pt x="2844" y="5958"/>
                  </a:lnTo>
                  <a:lnTo>
                    <a:pt x="2799" y="6093"/>
                  </a:lnTo>
                  <a:lnTo>
                    <a:pt x="2799" y="6229"/>
                  </a:lnTo>
                  <a:lnTo>
                    <a:pt x="2799" y="6364"/>
                  </a:lnTo>
                  <a:lnTo>
                    <a:pt x="2844" y="6500"/>
                  </a:lnTo>
                  <a:lnTo>
                    <a:pt x="2934" y="6635"/>
                  </a:lnTo>
                  <a:lnTo>
                    <a:pt x="3024" y="6725"/>
                  </a:lnTo>
                  <a:lnTo>
                    <a:pt x="3250" y="6906"/>
                  </a:lnTo>
                  <a:lnTo>
                    <a:pt x="3385" y="6951"/>
                  </a:lnTo>
                  <a:lnTo>
                    <a:pt x="4604" y="6951"/>
                  </a:lnTo>
                  <a:lnTo>
                    <a:pt x="4694" y="7041"/>
                  </a:lnTo>
                  <a:lnTo>
                    <a:pt x="4739" y="7131"/>
                  </a:lnTo>
                  <a:lnTo>
                    <a:pt x="4785" y="7222"/>
                  </a:lnTo>
                  <a:lnTo>
                    <a:pt x="4739" y="7357"/>
                  </a:lnTo>
                  <a:lnTo>
                    <a:pt x="4694" y="7447"/>
                  </a:lnTo>
                  <a:lnTo>
                    <a:pt x="4604" y="7493"/>
                  </a:lnTo>
                  <a:lnTo>
                    <a:pt x="2708" y="7493"/>
                  </a:lnTo>
                  <a:lnTo>
                    <a:pt x="2392" y="7086"/>
                  </a:lnTo>
                  <a:lnTo>
                    <a:pt x="2212" y="6635"/>
                  </a:lnTo>
                  <a:lnTo>
                    <a:pt x="2076" y="6138"/>
                  </a:lnTo>
                  <a:lnTo>
                    <a:pt x="2031" y="5642"/>
                  </a:lnTo>
                  <a:lnTo>
                    <a:pt x="2031" y="5281"/>
                  </a:lnTo>
                  <a:lnTo>
                    <a:pt x="2122" y="4920"/>
                  </a:lnTo>
                  <a:close/>
                  <a:moveTo>
                    <a:pt x="11013" y="7808"/>
                  </a:moveTo>
                  <a:lnTo>
                    <a:pt x="10878" y="7854"/>
                  </a:lnTo>
                  <a:lnTo>
                    <a:pt x="10833" y="7944"/>
                  </a:lnTo>
                  <a:lnTo>
                    <a:pt x="10788" y="7989"/>
                  </a:lnTo>
                  <a:lnTo>
                    <a:pt x="10788" y="8124"/>
                  </a:lnTo>
                  <a:lnTo>
                    <a:pt x="10833" y="8215"/>
                  </a:lnTo>
                  <a:lnTo>
                    <a:pt x="10923" y="8260"/>
                  </a:lnTo>
                  <a:lnTo>
                    <a:pt x="14263" y="8260"/>
                  </a:lnTo>
                  <a:lnTo>
                    <a:pt x="14353" y="8215"/>
                  </a:lnTo>
                  <a:lnTo>
                    <a:pt x="14398" y="8124"/>
                  </a:lnTo>
                  <a:lnTo>
                    <a:pt x="14398" y="8034"/>
                  </a:lnTo>
                  <a:lnTo>
                    <a:pt x="14398" y="7944"/>
                  </a:lnTo>
                  <a:lnTo>
                    <a:pt x="14308" y="7854"/>
                  </a:lnTo>
                  <a:lnTo>
                    <a:pt x="14263" y="7854"/>
                  </a:lnTo>
                  <a:lnTo>
                    <a:pt x="14173" y="7808"/>
                  </a:lnTo>
                  <a:close/>
                  <a:moveTo>
                    <a:pt x="542" y="0"/>
                  </a:moveTo>
                  <a:lnTo>
                    <a:pt x="406" y="45"/>
                  </a:lnTo>
                  <a:lnTo>
                    <a:pt x="226" y="181"/>
                  </a:lnTo>
                  <a:lnTo>
                    <a:pt x="45" y="406"/>
                  </a:lnTo>
                  <a:lnTo>
                    <a:pt x="0" y="542"/>
                  </a:lnTo>
                  <a:lnTo>
                    <a:pt x="0" y="677"/>
                  </a:lnTo>
                  <a:lnTo>
                    <a:pt x="0" y="813"/>
                  </a:lnTo>
                  <a:lnTo>
                    <a:pt x="45" y="948"/>
                  </a:lnTo>
                  <a:lnTo>
                    <a:pt x="226" y="1174"/>
                  </a:lnTo>
                  <a:lnTo>
                    <a:pt x="316" y="1264"/>
                  </a:lnTo>
                  <a:lnTo>
                    <a:pt x="452" y="1309"/>
                  </a:lnTo>
                  <a:lnTo>
                    <a:pt x="452" y="8260"/>
                  </a:lnTo>
                  <a:lnTo>
                    <a:pt x="497" y="8350"/>
                  </a:lnTo>
                  <a:lnTo>
                    <a:pt x="542" y="8440"/>
                  </a:lnTo>
                  <a:lnTo>
                    <a:pt x="632" y="8485"/>
                  </a:lnTo>
                  <a:lnTo>
                    <a:pt x="722" y="8485"/>
                  </a:lnTo>
                  <a:lnTo>
                    <a:pt x="813" y="8440"/>
                  </a:lnTo>
                  <a:lnTo>
                    <a:pt x="858" y="8395"/>
                  </a:lnTo>
                  <a:lnTo>
                    <a:pt x="903" y="8350"/>
                  </a:lnTo>
                  <a:lnTo>
                    <a:pt x="903" y="8260"/>
                  </a:lnTo>
                  <a:lnTo>
                    <a:pt x="903" y="1354"/>
                  </a:lnTo>
                  <a:lnTo>
                    <a:pt x="14940" y="1354"/>
                  </a:lnTo>
                  <a:lnTo>
                    <a:pt x="14940" y="2031"/>
                  </a:lnTo>
                  <a:lnTo>
                    <a:pt x="14940" y="2121"/>
                  </a:lnTo>
                  <a:lnTo>
                    <a:pt x="15030" y="2212"/>
                  </a:lnTo>
                  <a:lnTo>
                    <a:pt x="15121" y="2257"/>
                  </a:lnTo>
                  <a:lnTo>
                    <a:pt x="15211" y="2257"/>
                  </a:lnTo>
                  <a:lnTo>
                    <a:pt x="15301" y="2212"/>
                  </a:lnTo>
                  <a:lnTo>
                    <a:pt x="15346" y="2167"/>
                  </a:lnTo>
                  <a:lnTo>
                    <a:pt x="15391" y="2031"/>
                  </a:lnTo>
                  <a:lnTo>
                    <a:pt x="15391" y="1309"/>
                  </a:lnTo>
                  <a:lnTo>
                    <a:pt x="15527" y="1264"/>
                  </a:lnTo>
                  <a:lnTo>
                    <a:pt x="15662" y="1174"/>
                  </a:lnTo>
                  <a:lnTo>
                    <a:pt x="15798" y="948"/>
                  </a:lnTo>
                  <a:lnTo>
                    <a:pt x="15843" y="813"/>
                  </a:lnTo>
                  <a:lnTo>
                    <a:pt x="15843" y="677"/>
                  </a:lnTo>
                  <a:lnTo>
                    <a:pt x="15843" y="542"/>
                  </a:lnTo>
                  <a:lnTo>
                    <a:pt x="15798" y="406"/>
                  </a:lnTo>
                  <a:lnTo>
                    <a:pt x="15662" y="181"/>
                  </a:lnTo>
                  <a:lnTo>
                    <a:pt x="15436" y="45"/>
                  </a:lnTo>
                  <a:lnTo>
                    <a:pt x="15301" y="0"/>
                  </a:lnTo>
                  <a:lnTo>
                    <a:pt x="8350" y="0"/>
                  </a:lnTo>
                  <a:lnTo>
                    <a:pt x="8260" y="90"/>
                  </a:lnTo>
                  <a:lnTo>
                    <a:pt x="8215" y="136"/>
                  </a:lnTo>
                  <a:lnTo>
                    <a:pt x="8215" y="271"/>
                  </a:lnTo>
                  <a:lnTo>
                    <a:pt x="8260" y="316"/>
                  </a:lnTo>
                  <a:lnTo>
                    <a:pt x="8305" y="406"/>
                  </a:lnTo>
                  <a:lnTo>
                    <a:pt x="8350" y="451"/>
                  </a:lnTo>
                  <a:lnTo>
                    <a:pt x="15256" y="451"/>
                  </a:lnTo>
                  <a:lnTo>
                    <a:pt x="15301" y="542"/>
                  </a:lnTo>
                  <a:lnTo>
                    <a:pt x="15346" y="587"/>
                  </a:lnTo>
                  <a:lnTo>
                    <a:pt x="15391" y="677"/>
                  </a:lnTo>
                  <a:lnTo>
                    <a:pt x="15346" y="767"/>
                  </a:lnTo>
                  <a:lnTo>
                    <a:pt x="15301" y="813"/>
                  </a:lnTo>
                  <a:lnTo>
                    <a:pt x="15256" y="858"/>
                  </a:lnTo>
                  <a:lnTo>
                    <a:pt x="15166" y="903"/>
                  </a:lnTo>
                  <a:lnTo>
                    <a:pt x="677" y="903"/>
                  </a:lnTo>
                  <a:lnTo>
                    <a:pt x="587" y="858"/>
                  </a:lnTo>
                  <a:lnTo>
                    <a:pt x="542" y="813"/>
                  </a:lnTo>
                  <a:lnTo>
                    <a:pt x="497" y="767"/>
                  </a:lnTo>
                  <a:lnTo>
                    <a:pt x="452" y="677"/>
                  </a:lnTo>
                  <a:lnTo>
                    <a:pt x="497" y="587"/>
                  </a:lnTo>
                  <a:lnTo>
                    <a:pt x="542" y="542"/>
                  </a:lnTo>
                  <a:lnTo>
                    <a:pt x="587" y="451"/>
                  </a:lnTo>
                  <a:lnTo>
                    <a:pt x="7493" y="451"/>
                  </a:lnTo>
                  <a:lnTo>
                    <a:pt x="7583" y="361"/>
                  </a:lnTo>
                  <a:lnTo>
                    <a:pt x="7628" y="271"/>
                  </a:lnTo>
                  <a:lnTo>
                    <a:pt x="7628" y="181"/>
                  </a:lnTo>
                  <a:lnTo>
                    <a:pt x="7583" y="90"/>
                  </a:lnTo>
                  <a:lnTo>
                    <a:pt x="7538" y="45"/>
                  </a:lnTo>
                  <a:lnTo>
                    <a:pt x="7402" y="0"/>
                  </a:lnTo>
                  <a:close/>
                  <a:moveTo>
                    <a:pt x="3476" y="3069"/>
                  </a:moveTo>
                  <a:lnTo>
                    <a:pt x="3792" y="3430"/>
                  </a:lnTo>
                  <a:lnTo>
                    <a:pt x="4153" y="3656"/>
                  </a:lnTo>
                  <a:lnTo>
                    <a:pt x="4378" y="3791"/>
                  </a:lnTo>
                  <a:lnTo>
                    <a:pt x="4649" y="3882"/>
                  </a:lnTo>
                  <a:lnTo>
                    <a:pt x="4920" y="3927"/>
                  </a:lnTo>
                  <a:lnTo>
                    <a:pt x="5236" y="3972"/>
                  </a:lnTo>
                  <a:lnTo>
                    <a:pt x="5687" y="3882"/>
                  </a:lnTo>
                  <a:lnTo>
                    <a:pt x="6139" y="3746"/>
                  </a:lnTo>
                  <a:lnTo>
                    <a:pt x="6455" y="3566"/>
                  </a:lnTo>
                  <a:lnTo>
                    <a:pt x="6725" y="3340"/>
                  </a:lnTo>
                  <a:lnTo>
                    <a:pt x="6996" y="3566"/>
                  </a:lnTo>
                  <a:lnTo>
                    <a:pt x="7222" y="3837"/>
                  </a:lnTo>
                  <a:lnTo>
                    <a:pt x="7402" y="4153"/>
                  </a:lnTo>
                  <a:lnTo>
                    <a:pt x="7583" y="4468"/>
                  </a:lnTo>
                  <a:lnTo>
                    <a:pt x="7718" y="4830"/>
                  </a:lnTo>
                  <a:lnTo>
                    <a:pt x="6545" y="4830"/>
                  </a:lnTo>
                  <a:lnTo>
                    <a:pt x="6409" y="4875"/>
                  </a:lnTo>
                  <a:lnTo>
                    <a:pt x="6229" y="4965"/>
                  </a:lnTo>
                  <a:lnTo>
                    <a:pt x="6094" y="5100"/>
                  </a:lnTo>
                  <a:lnTo>
                    <a:pt x="6003" y="5236"/>
                  </a:lnTo>
                  <a:lnTo>
                    <a:pt x="5913" y="5371"/>
                  </a:lnTo>
                  <a:lnTo>
                    <a:pt x="5868" y="5552"/>
                  </a:lnTo>
                  <a:lnTo>
                    <a:pt x="5823" y="5732"/>
                  </a:lnTo>
                  <a:lnTo>
                    <a:pt x="5868" y="5913"/>
                  </a:lnTo>
                  <a:lnTo>
                    <a:pt x="5913" y="6093"/>
                  </a:lnTo>
                  <a:lnTo>
                    <a:pt x="6003" y="6229"/>
                  </a:lnTo>
                  <a:lnTo>
                    <a:pt x="6094" y="6364"/>
                  </a:lnTo>
                  <a:lnTo>
                    <a:pt x="6229" y="6500"/>
                  </a:lnTo>
                  <a:lnTo>
                    <a:pt x="6409" y="6590"/>
                  </a:lnTo>
                  <a:lnTo>
                    <a:pt x="6545" y="6635"/>
                  </a:lnTo>
                  <a:lnTo>
                    <a:pt x="7673" y="6635"/>
                  </a:lnTo>
                  <a:lnTo>
                    <a:pt x="7538" y="6951"/>
                  </a:lnTo>
                  <a:lnTo>
                    <a:pt x="7402" y="7222"/>
                  </a:lnTo>
                  <a:lnTo>
                    <a:pt x="7177" y="7447"/>
                  </a:lnTo>
                  <a:lnTo>
                    <a:pt x="6996" y="7673"/>
                  </a:lnTo>
                  <a:lnTo>
                    <a:pt x="6545" y="8034"/>
                  </a:lnTo>
                  <a:lnTo>
                    <a:pt x="6319" y="8215"/>
                  </a:lnTo>
                  <a:lnTo>
                    <a:pt x="6048" y="8305"/>
                  </a:lnTo>
                  <a:lnTo>
                    <a:pt x="5778" y="8440"/>
                  </a:lnTo>
                  <a:lnTo>
                    <a:pt x="5507" y="8485"/>
                  </a:lnTo>
                  <a:lnTo>
                    <a:pt x="5236" y="8531"/>
                  </a:lnTo>
                  <a:lnTo>
                    <a:pt x="4424" y="8531"/>
                  </a:lnTo>
                  <a:lnTo>
                    <a:pt x="3972" y="8395"/>
                  </a:lnTo>
                  <a:lnTo>
                    <a:pt x="3566" y="8215"/>
                  </a:lnTo>
                  <a:lnTo>
                    <a:pt x="3160" y="7989"/>
                  </a:lnTo>
                  <a:lnTo>
                    <a:pt x="4514" y="7989"/>
                  </a:lnTo>
                  <a:lnTo>
                    <a:pt x="4649" y="7944"/>
                  </a:lnTo>
                  <a:lnTo>
                    <a:pt x="4785" y="7899"/>
                  </a:lnTo>
                  <a:lnTo>
                    <a:pt x="4920" y="7854"/>
                  </a:lnTo>
                  <a:lnTo>
                    <a:pt x="5010" y="7763"/>
                  </a:lnTo>
                  <a:lnTo>
                    <a:pt x="5101" y="7628"/>
                  </a:lnTo>
                  <a:lnTo>
                    <a:pt x="5191" y="7538"/>
                  </a:lnTo>
                  <a:lnTo>
                    <a:pt x="5236" y="7357"/>
                  </a:lnTo>
                  <a:lnTo>
                    <a:pt x="5236" y="7222"/>
                  </a:lnTo>
                  <a:lnTo>
                    <a:pt x="5236" y="7086"/>
                  </a:lnTo>
                  <a:lnTo>
                    <a:pt x="5191" y="6951"/>
                  </a:lnTo>
                  <a:lnTo>
                    <a:pt x="5101" y="6815"/>
                  </a:lnTo>
                  <a:lnTo>
                    <a:pt x="5010" y="6725"/>
                  </a:lnTo>
                  <a:lnTo>
                    <a:pt x="4920" y="6635"/>
                  </a:lnTo>
                  <a:lnTo>
                    <a:pt x="4785" y="6545"/>
                  </a:lnTo>
                  <a:lnTo>
                    <a:pt x="4649" y="6500"/>
                  </a:lnTo>
                  <a:lnTo>
                    <a:pt x="3521" y="6500"/>
                  </a:lnTo>
                  <a:lnTo>
                    <a:pt x="3431" y="6454"/>
                  </a:lnTo>
                  <a:lnTo>
                    <a:pt x="3340" y="6409"/>
                  </a:lnTo>
                  <a:lnTo>
                    <a:pt x="3295" y="6319"/>
                  </a:lnTo>
                  <a:lnTo>
                    <a:pt x="3250" y="6229"/>
                  </a:lnTo>
                  <a:lnTo>
                    <a:pt x="3295" y="6138"/>
                  </a:lnTo>
                  <a:lnTo>
                    <a:pt x="3340" y="6048"/>
                  </a:lnTo>
                  <a:lnTo>
                    <a:pt x="3431" y="6003"/>
                  </a:lnTo>
                  <a:lnTo>
                    <a:pt x="3521" y="5958"/>
                  </a:lnTo>
                  <a:lnTo>
                    <a:pt x="3837" y="5958"/>
                  </a:lnTo>
                  <a:lnTo>
                    <a:pt x="3972" y="5913"/>
                  </a:lnTo>
                  <a:lnTo>
                    <a:pt x="4108" y="5823"/>
                  </a:lnTo>
                  <a:lnTo>
                    <a:pt x="4198" y="5732"/>
                  </a:lnTo>
                  <a:lnTo>
                    <a:pt x="4288" y="5642"/>
                  </a:lnTo>
                  <a:lnTo>
                    <a:pt x="4378" y="5507"/>
                  </a:lnTo>
                  <a:lnTo>
                    <a:pt x="4424" y="5371"/>
                  </a:lnTo>
                  <a:lnTo>
                    <a:pt x="4424" y="5236"/>
                  </a:lnTo>
                  <a:lnTo>
                    <a:pt x="4424" y="5055"/>
                  </a:lnTo>
                  <a:lnTo>
                    <a:pt x="4378" y="4920"/>
                  </a:lnTo>
                  <a:lnTo>
                    <a:pt x="4288" y="4784"/>
                  </a:lnTo>
                  <a:lnTo>
                    <a:pt x="4198" y="4694"/>
                  </a:lnTo>
                  <a:lnTo>
                    <a:pt x="4108" y="4604"/>
                  </a:lnTo>
                  <a:lnTo>
                    <a:pt x="3972" y="4514"/>
                  </a:lnTo>
                  <a:lnTo>
                    <a:pt x="3837" y="4514"/>
                  </a:lnTo>
                  <a:lnTo>
                    <a:pt x="3701" y="4468"/>
                  </a:lnTo>
                  <a:lnTo>
                    <a:pt x="2257" y="4468"/>
                  </a:lnTo>
                  <a:lnTo>
                    <a:pt x="2528" y="3972"/>
                  </a:lnTo>
                  <a:lnTo>
                    <a:pt x="2889" y="3566"/>
                  </a:lnTo>
                  <a:lnTo>
                    <a:pt x="3160" y="3295"/>
                  </a:lnTo>
                  <a:lnTo>
                    <a:pt x="3476" y="3069"/>
                  </a:lnTo>
                  <a:close/>
                  <a:moveTo>
                    <a:pt x="8305" y="7673"/>
                  </a:moveTo>
                  <a:lnTo>
                    <a:pt x="8215" y="7718"/>
                  </a:lnTo>
                  <a:lnTo>
                    <a:pt x="8125" y="7763"/>
                  </a:lnTo>
                  <a:lnTo>
                    <a:pt x="8079" y="7854"/>
                  </a:lnTo>
                  <a:lnTo>
                    <a:pt x="8079" y="7944"/>
                  </a:lnTo>
                  <a:lnTo>
                    <a:pt x="8079" y="8034"/>
                  </a:lnTo>
                  <a:lnTo>
                    <a:pt x="8170" y="8079"/>
                  </a:lnTo>
                  <a:lnTo>
                    <a:pt x="8802" y="8666"/>
                  </a:lnTo>
                  <a:lnTo>
                    <a:pt x="8892" y="8711"/>
                  </a:lnTo>
                  <a:lnTo>
                    <a:pt x="10246" y="8711"/>
                  </a:lnTo>
                  <a:lnTo>
                    <a:pt x="10336" y="8666"/>
                  </a:lnTo>
                  <a:lnTo>
                    <a:pt x="10381" y="8576"/>
                  </a:lnTo>
                  <a:lnTo>
                    <a:pt x="10426" y="8531"/>
                  </a:lnTo>
                  <a:lnTo>
                    <a:pt x="10426" y="8395"/>
                  </a:lnTo>
                  <a:lnTo>
                    <a:pt x="10336" y="8305"/>
                  </a:lnTo>
                  <a:lnTo>
                    <a:pt x="10291" y="8260"/>
                  </a:lnTo>
                  <a:lnTo>
                    <a:pt x="9027" y="8260"/>
                  </a:lnTo>
                  <a:lnTo>
                    <a:pt x="8441" y="7718"/>
                  </a:lnTo>
                  <a:lnTo>
                    <a:pt x="8395" y="7673"/>
                  </a:lnTo>
                  <a:close/>
                  <a:moveTo>
                    <a:pt x="4559" y="2302"/>
                  </a:moveTo>
                  <a:lnTo>
                    <a:pt x="4243" y="2347"/>
                  </a:lnTo>
                  <a:lnTo>
                    <a:pt x="3927" y="2437"/>
                  </a:lnTo>
                  <a:lnTo>
                    <a:pt x="3611" y="2528"/>
                  </a:lnTo>
                  <a:lnTo>
                    <a:pt x="3340" y="2708"/>
                  </a:lnTo>
                  <a:lnTo>
                    <a:pt x="3024" y="2844"/>
                  </a:lnTo>
                  <a:lnTo>
                    <a:pt x="2799" y="3069"/>
                  </a:lnTo>
                  <a:lnTo>
                    <a:pt x="2528" y="3250"/>
                  </a:lnTo>
                  <a:lnTo>
                    <a:pt x="2302" y="3521"/>
                  </a:lnTo>
                  <a:lnTo>
                    <a:pt x="2122" y="3791"/>
                  </a:lnTo>
                  <a:lnTo>
                    <a:pt x="1941" y="4062"/>
                  </a:lnTo>
                  <a:lnTo>
                    <a:pt x="1806" y="4378"/>
                  </a:lnTo>
                  <a:lnTo>
                    <a:pt x="1715" y="4649"/>
                  </a:lnTo>
                  <a:lnTo>
                    <a:pt x="1625" y="5010"/>
                  </a:lnTo>
                  <a:lnTo>
                    <a:pt x="1580" y="5326"/>
                  </a:lnTo>
                  <a:lnTo>
                    <a:pt x="1535" y="5642"/>
                  </a:lnTo>
                  <a:lnTo>
                    <a:pt x="1580" y="6003"/>
                  </a:lnTo>
                  <a:lnTo>
                    <a:pt x="1625" y="6319"/>
                  </a:lnTo>
                  <a:lnTo>
                    <a:pt x="1715" y="6635"/>
                  </a:lnTo>
                  <a:lnTo>
                    <a:pt x="1806" y="6951"/>
                  </a:lnTo>
                  <a:lnTo>
                    <a:pt x="1941" y="7222"/>
                  </a:lnTo>
                  <a:lnTo>
                    <a:pt x="2122" y="7538"/>
                  </a:lnTo>
                  <a:lnTo>
                    <a:pt x="2302" y="7763"/>
                  </a:lnTo>
                  <a:lnTo>
                    <a:pt x="2528" y="8034"/>
                  </a:lnTo>
                  <a:lnTo>
                    <a:pt x="2799" y="8260"/>
                  </a:lnTo>
                  <a:lnTo>
                    <a:pt x="3024" y="8440"/>
                  </a:lnTo>
                  <a:lnTo>
                    <a:pt x="3340" y="8621"/>
                  </a:lnTo>
                  <a:lnTo>
                    <a:pt x="3611" y="8756"/>
                  </a:lnTo>
                  <a:lnTo>
                    <a:pt x="3927" y="8847"/>
                  </a:lnTo>
                  <a:lnTo>
                    <a:pt x="4243" y="8937"/>
                  </a:lnTo>
                  <a:lnTo>
                    <a:pt x="4559" y="8982"/>
                  </a:lnTo>
                  <a:lnTo>
                    <a:pt x="4920" y="9027"/>
                  </a:lnTo>
                  <a:lnTo>
                    <a:pt x="5281" y="8982"/>
                  </a:lnTo>
                  <a:lnTo>
                    <a:pt x="5597" y="8937"/>
                  </a:lnTo>
                  <a:lnTo>
                    <a:pt x="5913" y="8847"/>
                  </a:lnTo>
                  <a:lnTo>
                    <a:pt x="6229" y="8756"/>
                  </a:lnTo>
                  <a:lnTo>
                    <a:pt x="6545" y="8621"/>
                  </a:lnTo>
                  <a:lnTo>
                    <a:pt x="6816" y="8440"/>
                  </a:lnTo>
                  <a:lnTo>
                    <a:pt x="7086" y="8260"/>
                  </a:lnTo>
                  <a:lnTo>
                    <a:pt x="7312" y="8034"/>
                  </a:lnTo>
                  <a:lnTo>
                    <a:pt x="7538" y="7763"/>
                  </a:lnTo>
                  <a:lnTo>
                    <a:pt x="7718" y="7538"/>
                  </a:lnTo>
                  <a:lnTo>
                    <a:pt x="7899" y="7222"/>
                  </a:lnTo>
                  <a:lnTo>
                    <a:pt x="8034" y="6951"/>
                  </a:lnTo>
                  <a:lnTo>
                    <a:pt x="8170" y="6635"/>
                  </a:lnTo>
                  <a:lnTo>
                    <a:pt x="8215" y="6319"/>
                  </a:lnTo>
                  <a:lnTo>
                    <a:pt x="8260" y="6003"/>
                  </a:lnTo>
                  <a:lnTo>
                    <a:pt x="8305" y="5642"/>
                  </a:lnTo>
                  <a:lnTo>
                    <a:pt x="8260" y="5326"/>
                  </a:lnTo>
                  <a:lnTo>
                    <a:pt x="8215" y="5010"/>
                  </a:lnTo>
                  <a:lnTo>
                    <a:pt x="8170" y="4649"/>
                  </a:lnTo>
                  <a:lnTo>
                    <a:pt x="8034" y="4378"/>
                  </a:lnTo>
                  <a:lnTo>
                    <a:pt x="7899" y="4062"/>
                  </a:lnTo>
                  <a:lnTo>
                    <a:pt x="7718" y="3791"/>
                  </a:lnTo>
                  <a:lnTo>
                    <a:pt x="7538" y="3521"/>
                  </a:lnTo>
                  <a:lnTo>
                    <a:pt x="7312" y="3250"/>
                  </a:lnTo>
                  <a:lnTo>
                    <a:pt x="7086" y="3069"/>
                  </a:lnTo>
                  <a:lnTo>
                    <a:pt x="6816" y="2844"/>
                  </a:lnTo>
                  <a:lnTo>
                    <a:pt x="6545" y="2708"/>
                  </a:lnTo>
                  <a:lnTo>
                    <a:pt x="6229" y="2528"/>
                  </a:lnTo>
                  <a:lnTo>
                    <a:pt x="5913" y="2437"/>
                  </a:lnTo>
                  <a:lnTo>
                    <a:pt x="5597" y="2347"/>
                  </a:lnTo>
                  <a:lnTo>
                    <a:pt x="5281" y="2302"/>
                  </a:lnTo>
                  <a:close/>
                  <a:moveTo>
                    <a:pt x="11013" y="8711"/>
                  </a:moveTo>
                  <a:lnTo>
                    <a:pt x="10878" y="8756"/>
                  </a:lnTo>
                  <a:lnTo>
                    <a:pt x="10833" y="8801"/>
                  </a:lnTo>
                  <a:lnTo>
                    <a:pt x="10788" y="8892"/>
                  </a:lnTo>
                  <a:lnTo>
                    <a:pt x="10788" y="8982"/>
                  </a:lnTo>
                  <a:lnTo>
                    <a:pt x="10833" y="9072"/>
                  </a:lnTo>
                  <a:lnTo>
                    <a:pt x="10923" y="9163"/>
                  </a:lnTo>
                  <a:lnTo>
                    <a:pt x="13631" y="9163"/>
                  </a:lnTo>
                  <a:lnTo>
                    <a:pt x="13676" y="9072"/>
                  </a:lnTo>
                  <a:lnTo>
                    <a:pt x="13721" y="8982"/>
                  </a:lnTo>
                  <a:lnTo>
                    <a:pt x="13721" y="8892"/>
                  </a:lnTo>
                  <a:lnTo>
                    <a:pt x="13721" y="8801"/>
                  </a:lnTo>
                  <a:lnTo>
                    <a:pt x="13631" y="8756"/>
                  </a:lnTo>
                  <a:lnTo>
                    <a:pt x="13496" y="8711"/>
                  </a:lnTo>
                  <a:close/>
                  <a:moveTo>
                    <a:pt x="7944" y="12141"/>
                  </a:moveTo>
                  <a:lnTo>
                    <a:pt x="8125" y="12187"/>
                  </a:lnTo>
                  <a:lnTo>
                    <a:pt x="8305" y="12322"/>
                  </a:lnTo>
                  <a:lnTo>
                    <a:pt x="8395" y="12457"/>
                  </a:lnTo>
                  <a:lnTo>
                    <a:pt x="8441" y="12683"/>
                  </a:lnTo>
                  <a:lnTo>
                    <a:pt x="8395" y="12864"/>
                  </a:lnTo>
                  <a:lnTo>
                    <a:pt x="8305" y="13044"/>
                  </a:lnTo>
                  <a:lnTo>
                    <a:pt x="8125" y="13134"/>
                  </a:lnTo>
                  <a:lnTo>
                    <a:pt x="7944" y="13180"/>
                  </a:lnTo>
                  <a:lnTo>
                    <a:pt x="7718" y="13134"/>
                  </a:lnTo>
                  <a:lnTo>
                    <a:pt x="7583" y="13044"/>
                  </a:lnTo>
                  <a:lnTo>
                    <a:pt x="7448" y="12864"/>
                  </a:lnTo>
                  <a:lnTo>
                    <a:pt x="7402" y="12683"/>
                  </a:lnTo>
                  <a:lnTo>
                    <a:pt x="7448" y="12457"/>
                  </a:lnTo>
                  <a:lnTo>
                    <a:pt x="7583" y="12322"/>
                  </a:lnTo>
                  <a:lnTo>
                    <a:pt x="7718" y="12187"/>
                  </a:lnTo>
                  <a:lnTo>
                    <a:pt x="7944" y="12141"/>
                  </a:lnTo>
                  <a:close/>
                  <a:moveTo>
                    <a:pt x="15030" y="2844"/>
                  </a:moveTo>
                  <a:lnTo>
                    <a:pt x="14985" y="2934"/>
                  </a:lnTo>
                  <a:lnTo>
                    <a:pt x="14940" y="3069"/>
                  </a:lnTo>
                  <a:lnTo>
                    <a:pt x="14940" y="9930"/>
                  </a:lnTo>
                  <a:lnTo>
                    <a:pt x="903" y="9930"/>
                  </a:lnTo>
                  <a:lnTo>
                    <a:pt x="903" y="9253"/>
                  </a:lnTo>
                  <a:lnTo>
                    <a:pt x="903" y="9117"/>
                  </a:lnTo>
                  <a:lnTo>
                    <a:pt x="813" y="9027"/>
                  </a:lnTo>
                  <a:lnTo>
                    <a:pt x="722" y="8982"/>
                  </a:lnTo>
                  <a:lnTo>
                    <a:pt x="632" y="8982"/>
                  </a:lnTo>
                  <a:lnTo>
                    <a:pt x="497" y="9072"/>
                  </a:lnTo>
                  <a:lnTo>
                    <a:pt x="452" y="9208"/>
                  </a:lnTo>
                  <a:lnTo>
                    <a:pt x="452" y="10201"/>
                  </a:lnTo>
                  <a:lnTo>
                    <a:pt x="452" y="10291"/>
                  </a:lnTo>
                  <a:lnTo>
                    <a:pt x="542" y="10381"/>
                  </a:lnTo>
                  <a:lnTo>
                    <a:pt x="587" y="10426"/>
                  </a:lnTo>
                  <a:lnTo>
                    <a:pt x="7673" y="10426"/>
                  </a:lnTo>
                  <a:lnTo>
                    <a:pt x="7673" y="11735"/>
                  </a:lnTo>
                  <a:lnTo>
                    <a:pt x="7448" y="11825"/>
                  </a:lnTo>
                  <a:lnTo>
                    <a:pt x="7222" y="11961"/>
                  </a:lnTo>
                  <a:lnTo>
                    <a:pt x="7132" y="12141"/>
                  </a:lnTo>
                  <a:lnTo>
                    <a:pt x="7041" y="12277"/>
                  </a:lnTo>
                  <a:lnTo>
                    <a:pt x="6951" y="12457"/>
                  </a:lnTo>
                  <a:lnTo>
                    <a:pt x="6951" y="12683"/>
                  </a:lnTo>
                  <a:lnTo>
                    <a:pt x="6951" y="12864"/>
                  </a:lnTo>
                  <a:lnTo>
                    <a:pt x="7041" y="13044"/>
                  </a:lnTo>
                  <a:lnTo>
                    <a:pt x="7132" y="13225"/>
                  </a:lnTo>
                  <a:lnTo>
                    <a:pt x="7222" y="13360"/>
                  </a:lnTo>
                  <a:lnTo>
                    <a:pt x="7357" y="13495"/>
                  </a:lnTo>
                  <a:lnTo>
                    <a:pt x="7538" y="13586"/>
                  </a:lnTo>
                  <a:lnTo>
                    <a:pt x="7718" y="13631"/>
                  </a:lnTo>
                  <a:lnTo>
                    <a:pt x="8125" y="13631"/>
                  </a:lnTo>
                  <a:lnTo>
                    <a:pt x="8305" y="13586"/>
                  </a:lnTo>
                  <a:lnTo>
                    <a:pt x="8486" y="13495"/>
                  </a:lnTo>
                  <a:lnTo>
                    <a:pt x="8621" y="13360"/>
                  </a:lnTo>
                  <a:lnTo>
                    <a:pt x="8756" y="13225"/>
                  </a:lnTo>
                  <a:lnTo>
                    <a:pt x="8847" y="13044"/>
                  </a:lnTo>
                  <a:lnTo>
                    <a:pt x="8892" y="12864"/>
                  </a:lnTo>
                  <a:lnTo>
                    <a:pt x="8892" y="12683"/>
                  </a:lnTo>
                  <a:lnTo>
                    <a:pt x="8892" y="12457"/>
                  </a:lnTo>
                  <a:lnTo>
                    <a:pt x="8847" y="12277"/>
                  </a:lnTo>
                  <a:lnTo>
                    <a:pt x="8756" y="12141"/>
                  </a:lnTo>
                  <a:lnTo>
                    <a:pt x="8621" y="11961"/>
                  </a:lnTo>
                  <a:lnTo>
                    <a:pt x="8395" y="11825"/>
                  </a:lnTo>
                  <a:lnTo>
                    <a:pt x="8170" y="11735"/>
                  </a:lnTo>
                  <a:lnTo>
                    <a:pt x="8170" y="10426"/>
                  </a:lnTo>
                  <a:lnTo>
                    <a:pt x="15166" y="10426"/>
                  </a:lnTo>
                  <a:lnTo>
                    <a:pt x="15256" y="10381"/>
                  </a:lnTo>
                  <a:lnTo>
                    <a:pt x="15346" y="10336"/>
                  </a:lnTo>
                  <a:lnTo>
                    <a:pt x="15391" y="10291"/>
                  </a:lnTo>
                  <a:lnTo>
                    <a:pt x="15391" y="10201"/>
                  </a:lnTo>
                  <a:lnTo>
                    <a:pt x="15391" y="3069"/>
                  </a:lnTo>
                  <a:lnTo>
                    <a:pt x="15391" y="2934"/>
                  </a:lnTo>
                  <a:lnTo>
                    <a:pt x="15301" y="2889"/>
                  </a:lnTo>
                  <a:lnTo>
                    <a:pt x="15211" y="28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192;p47">
            <a:extLst>
              <a:ext uri="{FF2B5EF4-FFF2-40B4-BE49-F238E27FC236}">
                <a16:creationId xmlns:a16="http://schemas.microsoft.com/office/drawing/2014/main" id="{2FB1670F-31DC-2263-4605-19BF89754A0A}"/>
              </a:ext>
            </a:extLst>
          </p:cNvPr>
          <p:cNvSpPr txBox="1">
            <a:spLocks/>
          </p:cNvSpPr>
          <p:nvPr/>
        </p:nvSpPr>
        <p:spPr>
          <a:xfrm>
            <a:off x="2413975" y="165398"/>
            <a:ext cx="4276725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IBM Plex Sans Medium" panose="020B0603050203000203" pitchFamily="34" charset="0"/>
              </a:rPr>
              <a:t>Development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2F172E-3D2B-9E8E-85F2-3FE6B49411E4}"/>
              </a:ext>
            </a:extLst>
          </p:cNvPr>
          <p:cNvSpPr txBox="1"/>
          <p:nvPr/>
        </p:nvSpPr>
        <p:spPr>
          <a:xfrm>
            <a:off x="3486625" y="743886"/>
            <a:ext cx="2443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IBM Plex Sans" panose="020B0503050203000203" pitchFamily="34" charset="0"/>
              </a:rPr>
              <a:t>Timeline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65549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371720" y="241627"/>
            <a:ext cx="4276725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Development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FC98B9-93BB-915A-C7B3-0DFDA1E980CD}"/>
              </a:ext>
            </a:extLst>
          </p:cNvPr>
          <p:cNvSpPr txBox="1"/>
          <p:nvPr/>
        </p:nvSpPr>
        <p:spPr>
          <a:xfrm>
            <a:off x="3063477" y="856088"/>
            <a:ext cx="350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Communication and division of tasks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503F63-DAB1-BFE8-258B-57DBC1A1433E}"/>
              </a:ext>
            </a:extLst>
          </p:cNvPr>
          <p:cNvSpPr txBox="1"/>
          <p:nvPr/>
        </p:nvSpPr>
        <p:spPr>
          <a:xfrm>
            <a:off x="2796789" y="3738450"/>
            <a:ext cx="335756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Communication with supervisors: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Zoom meeting once per week;</a:t>
            </a:r>
          </a:p>
        </p:txBody>
      </p:sp>
      <p:pic>
        <p:nvPicPr>
          <p:cNvPr id="9" name="Gráfico 8" descr="Utilizador com preenchimento sólido">
            <a:extLst>
              <a:ext uri="{FF2B5EF4-FFF2-40B4-BE49-F238E27FC236}">
                <a16:creationId xmlns:a16="http://schemas.microsoft.com/office/drawing/2014/main" id="{67B40F36-9654-7AA4-A70B-82AE2C99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611" y="1979024"/>
            <a:ext cx="685800" cy="685800"/>
          </a:xfrm>
          <a:prstGeom prst="rect">
            <a:avLst/>
          </a:prstGeom>
        </p:spPr>
      </p:pic>
      <p:pic>
        <p:nvPicPr>
          <p:cNvPr id="10" name="Gráfico 9" descr="Utilizador com preenchimento sólido">
            <a:extLst>
              <a:ext uri="{FF2B5EF4-FFF2-40B4-BE49-F238E27FC236}">
                <a16:creationId xmlns:a16="http://schemas.microsoft.com/office/drawing/2014/main" id="{6DDC4281-8DFA-9BED-FD4B-0CD808664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0411" y="1979024"/>
            <a:ext cx="685800" cy="685800"/>
          </a:xfrm>
          <a:prstGeom prst="rect">
            <a:avLst/>
          </a:prstGeom>
        </p:spPr>
      </p:pic>
      <p:pic>
        <p:nvPicPr>
          <p:cNvPr id="11" name="Gráfico 10" descr="Utilizador com preenchimento sólido">
            <a:extLst>
              <a:ext uri="{FF2B5EF4-FFF2-40B4-BE49-F238E27FC236}">
                <a16:creationId xmlns:a16="http://schemas.microsoft.com/office/drawing/2014/main" id="{E1F6B953-6192-2B6B-FCAE-4F373702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2109" y="1967189"/>
            <a:ext cx="685800" cy="685800"/>
          </a:xfrm>
          <a:prstGeom prst="rect">
            <a:avLst/>
          </a:prstGeom>
        </p:spPr>
      </p:pic>
      <p:pic>
        <p:nvPicPr>
          <p:cNvPr id="12" name="Gráfico 11" descr="Utilizador com preenchimento sólido">
            <a:extLst>
              <a:ext uri="{FF2B5EF4-FFF2-40B4-BE49-F238E27FC236}">
                <a16:creationId xmlns:a16="http://schemas.microsoft.com/office/drawing/2014/main" id="{1CA37C26-6E48-89EE-2255-2488978D4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695" y="1979024"/>
            <a:ext cx="685800" cy="685800"/>
          </a:xfrm>
          <a:prstGeom prst="rect">
            <a:avLst/>
          </a:prstGeom>
        </p:spPr>
      </p:pic>
      <p:pic>
        <p:nvPicPr>
          <p:cNvPr id="13" name="Gráfico 12" descr="Utilizador com preenchimento sólido">
            <a:extLst>
              <a:ext uri="{FF2B5EF4-FFF2-40B4-BE49-F238E27FC236}">
                <a16:creationId xmlns:a16="http://schemas.microsoft.com/office/drawing/2014/main" id="{F8482C27-FC0C-635B-6097-1FE999D01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224" y="1967189"/>
            <a:ext cx="685800" cy="685800"/>
          </a:xfrm>
          <a:prstGeom prst="rect">
            <a:avLst/>
          </a:prstGeom>
        </p:spPr>
      </p:pic>
      <p:pic>
        <p:nvPicPr>
          <p:cNvPr id="14" name="Gráfico 13" descr="Utilizador com preenchimento sólido">
            <a:extLst>
              <a:ext uri="{FF2B5EF4-FFF2-40B4-BE49-F238E27FC236}">
                <a16:creationId xmlns:a16="http://schemas.microsoft.com/office/drawing/2014/main" id="{9D21FEB2-B660-DC13-FA48-FD52D4638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9770" y="1979024"/>
            <a:ext cx="685800" cy="6858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039935-6875-8B2E-C50B-222E1B5ACE58}"/>
              </a:ext>
            </a:extLst>
          </p:cNvPr>
          <p:cNvSpPr txBox="1"/>
          <p:nvPr/>
        </p:nvSpPr>
        <p:spPr>
          <a:xfrm>
            <a:off x="657235" y="2652989"/>
            <a:ext cx="1751413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Front-end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805C33-6D76-73F5-CD77-D2EED7F7B594}"/>
              </a:ext>
            </a:extLst>
          </p:cNvPr>
          <p:cNvSpPr txBox="1"/>
          <p:nvPr/>
        </p:nvSpPr>
        <p:spPr>
          <a:xfrm>
            <a:off x="3072976" y="2652989"/>
            <a:ext cx="258366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Back-end:</a:t>
            </a:r>
            <a:r>
              <a:rPr lang="en-GB" dirty="0">
                <a:solidFill>
                  <a:schemeClr val="bg1"/>
                </a:solidFill>
              </a:rPr>
              <a:t> database and API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F50C181-5D4F-932B-13ED-81DFB7EE3617}"/>
              </a:ext>
            </a:extLst>
          </p:cNvPr>
          <p:cNvSpPr txBox="1"/>
          <p:nvPr/>
        </p:nvSpPr>
        <p:spPr>
          <a:xfrm>
            <a:off x="6193615" y="2652990"/>
            <a:ext cx="258366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Back-end:</a:t>
            </a:r>
            <a:r>
              <a:rPr lang="en-GB" dirty="0">
                <a:solidFill>
                  <a:schemeClr val="bg1"/>
                </a:solidFill>
              </a:rPr>
              <a:t> microservices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F5BA1F-1BE3-447D-ECA0-3FC5A9D65532}"/>
              </a:ext>
            </a:extLst>
          </p:cNvPr>
          <p:cNvSpPr txBox="1"/>
          <p:nvPr/>
        </p:nvSpPr>
        <p:spPr>
          <a:xfrm>
            <a:off x="3003951" y="1567528"/>
            <a:ext cx="313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Tasks were assigned to groups of 2:</a:t>
            </a:r>
          </a:p>
        </p:txBody>
      </p:sp>
    </p:spTree>
    <p:extLst>
      <p:ext uri="{BB962C8B-B14F-4D97-AF65-F5344CB8AC3E}">
        <p14:creationId xmlns:p14="http://schemas.microsoft.com/office/powerpoint/2010/main" val="14155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371720" y="241627"/>
            <a:ext cx="4276725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Development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FC98B9-93BB-915A-C7B3-0DFDA1E980CD}"/>
              </a:ext>
            </a:extLst>
          </p:cNvPr>
          <p:cNvSpPr txBox="1"/>
          <p:nvPr/>
        </p:nvSpPr>
        <p:spPr>
          <a:xfrm>
            <a:off x="3871912" y="856088"/>
            <a:ext cx="2443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Difficulties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8AB372-C6BF-F4C8-FFC8-2A52C3C739A0}"/>
              </a:ext>
            </a:extLst>
          </p:cNvPr>
          <p:cNvSpPr txBox="1"/>
          <p:nvPr/>
        </p:nvSpPr>
        <p:spPr>
          <a:xfrm>
            <a:off x="978694" y="1624438"/>
            <a:ext cx="65079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General unfamiliarity with microservices, requiring extra time to learn how it functions and how to apply it;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Certain tasks depended on the completion of others, which sometimes resulted in delays and additional coordination;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Gráfico 4" descr="Perguntas com preenchimento sólido">
            <a:extLst>
              <a:ext uri="{FF2B5EF4-FFF2-40B4-BE49-F238E27FC236}">
                <a16:creationId xmlns:a16="http://schemas.microsoft.com/office/drawing/2014/main" id="{5F8CED5A-4C55-8609-0D32-1DE9BA8E6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9762" y="3087790"/>
            <a:ext cx="1263916" cy="1263916"/>
          </a:xfrm>
          <a:prstGeom prst="rect">
            <a:avLst/>
          </a:prstGeom>
        </p:spPr>
      </p:pic>
      <p:pic>
        <p:nvPicPr>
          <p:cNvPr id="10" name="Gráfico 9" descr="Debate de ideias em grupo com preenchimento sólido">
            <a:extLst>
              <a:ext uri="{FF2B5EF4-FFF2-40B4-BE49-F238E27FC236}">
                <a16:creationId xmlns:a16="http://schemas.microsoft.com/office/drawing/2014/main" id="{CAC80F5C-964C-2C81-A197-CB64566F0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1140" y="3022967"/>
            <a:ext cx="1328739" cy="13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1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371720" y="241627"/>
            <a:ext cx="4276725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Functionalities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723C4C-B45B-DE7F-62FE-87172134D069}"/>
              </a:ext>
            </a:extLst>
          </p:cNvPr>
          <p:cNvSpPr txBox="1"/>
          <p:nvPr/>
        </p:nvSpPr>
        <p:spPr>
          <a:xfrm>
            <a:off x="1142995" y="3858877"/>
            <a:ext cx="2457450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Search for nearby farms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using an interactive map or search bar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C994CE-464F-74FF-A80A-C8CE6FF5750E}"/>
              </a:ext>
            </a:extLst>
          </p:cNvPr>
          <p:cNvSpPr txBox="1"/>
          <p:nvPr/>
        </p:nvSpPr>
        <p:spPr>
          <a:xfrm>
            <a:off x="5036345" y="1428423"/>
            <a:ext cx="2457450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Explore the farm’s page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discover what they have to offer: animals, crops and activities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EB0706-AD29-CCE6-B849-F7913CC3657F}"/>
              </a:ext>
            </a:extLst>
          </p:cNvPr>
          <p:cNvSpPr txBox="1"/>
          <p:nvPr/>
        </p:nvSpPr>
        <p:spPr>
          <a:xfrm>
            <a:off x="5036345" y="2333063"/>
            <a:ext cx="2457450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Scan a QR code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after an activity is complete to earn points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D04664-69B0-41E3-B6E3-F52EAEEB1E87}"/>
              </a:ext>
            </a:extLst>
          </p:cNvPr>
          <p:cNvSpPr txBox="1"/>
          <p:nvPr/>
        </p:nvSpPr>
        <p:spPr>
          <a:xfrm>
            <a:off x="5036345" y="3290474"/>
            <a:ext cx="2457450" cy="492443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Spend points on vouchers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for discounts on farm items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2DCDA6-34F2-678E-5416-07E215E03D47}"/>
              </a:ext>
            </a:extLst>
          </p:cNvPr>
          <p:cNvSpPr txBox="1"/>
          <p:nvPr/>
        </p:nvSpPr>
        <p:spPr>
          <a:xfrm>
            <a:off x="5036345" y="4037619"/>
            <a:ext cx="2457450" cy="492443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Search for fun activities 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to participate on and earn points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F3A081-74E2-15E1-C1E8-5996CAA35242}"/>
              </a:ext>
            </a:extLst>
          </p:cNvPr>
          <p:cNvSpPr txBox="1"/>
          <p:nvPr/>
        </p:nvSpPr>
        <p:spPr>
          <a:xfrm>
            <a:off x="3519482" y="852694"/>
            <a:ext cx="313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…for the tourist 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9F3B71-D72B-AE73-2390-7DE07ED4CA01}"/>
              </a:ext>
            </a:extLst>
          </p:cNvPr>
          <p:cNvSpPr txBox="1"/>
          <p:nvPr/>
        </p:nvSpPr>
        <p:spPr>
          <a:xfrm>
            <a:off x="1142995" y="2571750"/>
            <a:ext cx="2457450" cy="86177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Discover a home page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tailored to your interests, featuring recommendations of farms and activities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C21319-E588-B81F-1707-28F1E8253926}"/>
              </a:ext>
            </a:extLst>
          </p:cNvPr>
          <p:cNvSpPr txBox="1"/>
          <p:nvPr/>
        </p:nvSpPr>
        <p:spPr>
          <a:xfrm>
            <a:off x="1142995" y="1428423"/>
            <a:ext cx="2457450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Create an account 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to start your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agro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-tourism gaming journey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9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371720" y="241627"/>
            <a:ext cx="4276725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Functionalities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C994CE-464F-74FF-A80A-C8CE6FF5750E}"/>
              </a:ext>
            </a:extLst>
          </p:cNvPr>
          <p:cNvSpPr txBox="1"/>
          <p:nvPr/>
        </p:nvSpPr>
        <p:spPr>
          <a:xfrm>
            <a:off x="5072064" y="1516481"/>
            <a:ext cx="2714624" cy="89255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Customize your farm’s page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by adding animals and crops,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let tourists know what they can find there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F3A081-74E2-15E1-C1E8-5996CAA35242}"/>
              </a:ext>
            </a:extLst>
          </p:cNvPr>
          <p:cNvSpPr txBox="1"/>
          <p:nvPr/>
        </p:nvSpPr>
        <p:spPr>
          <a:xfrm>
            <a:off x="3519482" y="852694"/>
            <a:ext cx="313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…for the farmer 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9F3B71-D72B-AE73-2390-7DE07ED4CA01}"/>
              </a:ext>
            </a:extLst>
          </p:cNvPr>
          <p:cNvSpPr txBox="1"/>
          <p:nvPr/>
        </p:nvSpPr>
        <p:spPr>
          <a:xfrm>
            <a:off x="1176332" y="1516481"/>
            <a:ext cx="2714623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Register your farm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to join our platform and offer a gaming experience to tourists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0DA56-97BA-F621-DD63-BE6F0DE8BD37}"/>
              </a:ext>
            </a:extLst>
          </p:cNvPr>
          <p:cNvSpPr txBox="1"/>
          <p:nvPr/>
        </p:nvSpPr>
        <p:spPr>
          <a:xfrm>
            <a:off x="1176332" y="2548808"/>
            <a:ext cx="2714624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Create fun activities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that the tourists can complete to earn points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E868AE-C954-BB44-76C0-11ECBDE95801}"/>
              </a:ext>
            </a:extLst>
          </p:cNvPr>
          <p:cNvSpPr txBox="1"/>
          <p:nvPr/>
        </p:nvSpPr>
        <p:spPr>
          <a:xfrm>
            <a:off x="5072064" y="2717233"/>
            <a:ext cx="2714624" cy="492443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Generate a QR code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to award points to tourists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52A3EF-AA73-4068-2911-8ADB4A9E300D}"/>
              </a:ext>
            </a:extLst>
          </p:cNvPr>
          <p:cNvSpPr txBox="1"/>
          <p:nvPr/>
        </p:nvSpPr>
        <p:spPr>
          <a:xfrm>
            <a:off x="3214688" y="3613698"/>
            <a:ext cx="2714624" cy="67710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Create discount vouchers</a:t>
            </a: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to encourage tourists to buy your products</a:t>
            </a:r>
          </a:p>
        </p:txBody>
      </p:sp>
    </p:spTree>
    <p:extLst>
      <p:ext uri="{BB962C8B-B14F-4D97-AF65-F5344CB8AC3E}">
        <p14:creationId xmlns:p14="http://schemas.microsoft.com/office/powerpoint/2010/main" val="370390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813708" y="364178"/>
            <a:ext cx="5514988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Demonstration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Imagem 21" descr="Logotipo, nome da empresa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E6FD80A8-A558-CD73-6047-507A21AC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15" y="1376891"/>
            <a:ext cx="2541974" cy="2534036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phic 2" descr="Cursor with solid fill">
            <a:extLst>
              <a:ext uri="{FF2B5EF4-FFF2-40B4-BE49-F238E27FC236}">
                <a16:creationId xmlns:a16="http://schemas.microsoft.com/office/drawing/2014/main" id="{98294C3F-28C6-583B-6054-FC1B9840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988" y="3557588"/>
            <a:ext cx="700088" cy="70008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1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813708" y="364178"/>
            <a:ext cx="5514988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  <a:endParaRPr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2D15F2-57BB-74D4-D721-BF29640A28EA}"/>
              </a:ext>
            </a:extLst>
          </p:cNvPr>
          <p:cNvSpPr txBox="1"/>
          <p:nvPr/>
        </p:nvSpPr>
        <p:spPr>
          <a:xfrm>
            <a:off x="1985962" y="978639"/>
            <a:ext cx="706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IBM Plex Sans" panose="020B0503050203000203" pitchFamily="34" charset="0"/>
              </a:rPr>
              <a:t>Additional functionalities we would like to implement in the future: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BB76ED-03FF-FA0E-DC06-CFEA80BB9622}"/>
              </a:ext>
            </a:extLst>
          </p:cNvPr>
          <p:cNvSpPr txBox="1"/>
          <p:nvPr/>
        </p:nvSpPr>
        <p:spPr>
          <a:xfrm>
            <a:off x="1098956" y="1566221"/>
            <a:ext cx="2714623" cy="936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Rating of products, farms, activities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7F292A-698D-F2E6-CFCC-360DAF1AD86F}"/>
              </a:ext>
            </a:extLst>
          </p:cNvPr>
          <p:cNvSpPr txBox="1"/>
          <p:nvPr/>
        </p:nvSpPr>
        <p:spPr>
          <a:xfrm>
            <a:off x="4913720" y="1566221"/>
            <a:ext cx="2714623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Automation of professional account creation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4EE62B-51A4-D24F-CA65-B5142FF335A8}"/>
              </a:ext>
            </a:extLst>
          </p:cNvPr>
          <p:cNvSpPr txBox="1"/>
          <p:nvPr/>
        </p:nvSpPr>
        <p:spPr>
          <a:xfrm>
            <a:off x="1098955" y="2745648"/>
            <a:ext cx="2714623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Multiplayer activities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3EABE6-1398-809F-6C6E-67657863FC7A}"/>
              </a:ext>
            </a:extLst>
          </p:cNvPr>
          <p:cNvSpPr txBox="1"/>
          <p:nvPr/>
        </p:nvSpPr>
        <p:spPr>
          <a:xfrm>
            <a:off x="4913720" y="2745648"/>
            <a:ext cx="2714623" cy="900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Ranking leaderboard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B57573-349A-A655-A6C7-52D5D9807314}"/>
              </a:ext>
            </a:extLst>
          </p:cNvPr>
          <p:cNvSpPr txBox="1"/>
          <p:nvPr/>
        </p:nvSpPr>
        <p:spPr>
          <a:xfrm>
            <a:off x="3213890" y="3893059"/>
            <a:ext cx="2714623" cy="792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After-activity insights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Gráfico 10" descr="Estrela de Classificação com preenchimento sólido">
            <a:extLst>
              <a:ext uri="{FF2B5EF4-FFF2-40B4-BE49-F238E27FC236}">
                <a16:creationId xmlns:a16="http://schemas.microsoft.com/office/drawing/2014/main" id="{4BAD3397-0E2C-021D-591D-16848A25F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8366" y="1752120"/>
            <a:ext cx="914400" cy="914400"/>
          </a:xfrm>
          <a:prstGeom prst="rect">
            <a:avLst/>
          </a:prstGeom>
        </p:spPr>
      </p:pic>
      <p:pic>
        <p:nvPicPr>
          <p:cNvPr id="13" name="Gráfico 12" descr="Dança com preenchimento sólido">
            <a:extLst>
              <a:ext uri="{FF2B5EF4-FFF2-40B4-BE49-F238E27FC236}">
                <a16:creationId xmlns:a16="http://schemas.microsoft.com/office/drawing/2014/main" id="{0133F72D-5DF5-F953-B576-42ABF6A6C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7899" y="2927536"/>
            <a:ext cx="795333" cy="795333"/>
          </a:xfrm>
          <a:prstGeom prst="rect">
            <a:avLst/>
          </a:prstGeom>
        </p:spPr>
      </p:pic>
      <p:pic>
        <p:nvPicPr>
          <p:cNvPr id="15" name="Gráfico 14" descr="Coroa com preenchimento sólido">
            <a:extLst>
              <a:ext uri="{FF2B5EF4-FFF2-40B4-BE49-F238E27FC236}">
                <a16:creationId xmlns:a16="http://schemas.microsoft.com/office/drawing/2014/main" id="{72F54D0C-5B51-1F47-45A9-443D15612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3832" y="3047284"/>
            <a:ext cx="555835" cy="555835"/>
          </a:xfrm>
          <a:prstGeom prst="rect">
            <a:avLst/>
          </a:prstGeom>
        </p:spPr>
      </p:pic>
      <p:pic>
        <p:nvPicPr>
          <p:cNvPr id="17" name="Gráfico 16" descr="Agricultor masculino com preenchimento sólido">
            <a:extLst>
              <a:ext uri="{FF2B5EF4-FFF2-40B4-BE49-F238E27FC236}">
                <a16:creationId xmlns:a16="http://schemas.microsoft.com/office/drawing/2014/main" id="{E13D020B-814E-94E6-C99A-2B84697D2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3879" y="2043275"/>
            <a:ext cx="585788" cy="585788"/>
          </a:xfrm>
          <a:prstGeom prst="rect">
            <a:avLst/>
          </a:prstGeom>
        </p:spPr>
      </p:pic>
      <p:pic>
        <p:nvPicPr>
          <p:cNvPr id="26" name="Gráfico 25" descr="Distintivo: Visto1 com preenchimento sólido">
            <a:extLst>
              <a:ext uri="{FF2B5EF4-FFF2-40B4-BE49-F238E27FC236}">
                <a16:creationId xmlns:a16="http://schemas.microsoft.com/office/drawing/2014/main" id="{CDF629DC-2236-A7E4-269E-5B02A8DCD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7470" y="4164861"/>
            <a:ext cx="467461" cy="4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1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92;p47">
            <a:extLst>
              <a:ext uri="{FF2B5EF4-FFF2-40B4-BE49-F238E27FC236}">
                <a16:creationId xmlns:a16="http://schemas.microsoft.com/office/drawing/2014/main" id="{8522BBED-9297-6AC2-F73E-386FBCB1D8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428875" y="1398935"/>
            <a:ext cx="3970338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Thanks!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" name="Google Shape;440;p33">
            <a:extLst>
              <a:ext uri="{FF2B5EF4-FFF2-40B4-BE49-F238E27FC236}">
                <a16:creationId xmlns:a16="http://schemas.microsoft.com/office/drawing/2014/main" id="{4E1B1CD1-E290-F4D8-0402-F16E5BD38F8C}"/>
              </a:ext>
            </a:extLst>
          </p:cNvPr>
          <p:cNvGrpSpPr/>
          <p:nvPr/>
        </p:nvGrpSpPr>
        <p:grpSpPr>
          <a:xfrm>
            <a:off x="4185795" y="3391248"/>
            <a:ext cx="772408" cy="844196"/>
            <a:chOff x="3259106" y="1540628"/>
            <a:chExt cx="365724" cy="399752"/>
          </a:xfrm>
        </p:grpSpPr>
        <p:sp>
          <p:nvSpPr>
            <p:cNvPr id="4" name="Google Shape;441;p33">
              <a:extLst>
                <a:ext uri="{FF2B5EF4-FFF2-40B4-BE49-F238E27FC236}">
                  <a16:creationId xmlns:a16="http://schemas.microsoft.com/office/drawing/2014/main" id="{B5D9C855-17CD-4DE9-777C-F50CEAAF32F5}"/>
                </a:ext>
              </a:extLst>
            </p:cNvPr>
            <p:cNvSpPr/>
            <p:nvPr/>
          </p:nvSpPr>
          <p:spPr>
            <a:xfrm>
              <a:off x="3259106" y="1540628"/>
              <a:ext cx="365675" cy="399750"/>
            </a:xfrm>
            <a:custGeom>
              <a:avLst/>
              <a:gdLst/>
              <a:ahLst/>
              <a:cxnLst/>
              <a:rect l="l" t="t" r="r" b="b"/>
              <a:pathLst>
                <a:path w="14627" h="15990" extrusionOk="0">
                  <a:moveTo>
                    <a:pt x="5633" y="1"/>
                  </a:moveTo>
                  <a:lnTo>
                    <a:pt x="5360" y="46"/>
                  </a:lnTo>
                  <a:lnTo>
                    <a:pt x="5133" y="91"/>
                  </a:lnTo>
                  <a:lnTo>
                    <a:pt x="4951" y="228"/>
                  </a:lnTo>
                  <a:lnTo>
                    <a:pt x="4769" y="364"/>
                  </a:lnTo>
                  <a:lnTo>
                    <a:pt x="4633" y="546"/>
                  </a:lnTo>
                  <a:lnTo>
                    <a:pt x="4542" y="727"/>
                  </a:lnTo>
                  <a:lnTo>
                    <a:pt x="4452" y="954"/>
                  </a:lnTo>
                  <a:lnTo>
                    <a:pt x="4452" y="1182"/>
                  </a:lnTo>
                  <a:lnTo>
                    <a:pt x="4452" y="4679"/>
                  </a:lnTo>
                  <a:lnTo>
                    <a:pt x="3997" y="4815"/>
                  </a:lnTo>
                  <a:lnTo>
                    <a:pt x="3543" y="4997"/>
                  </a:lnTo>
                  <a:lnTo>
                    <a:pt x="3134" y="5179"/>
                  </a:lnTo>
                  <a:lnTo>
                    <a:pt x="2726" y="5406"/>
                  </a:lnTo>
                  <a:lnTo>
                    <a:pt x="2317" y="5678"/>
                  </a:lnTo>
                  <a:lnTo>
                    <a:pt x="1953" y="5951"/>
                  </a:lnTo>
                  <a:lnTo>
                    <a:pt x="1635" y="6269"/>
                  </a:lnTo>
                  <a:lnTo>
                    <a:pt x="1317" y="6632"/>
                  </a:lnTo>
                  <a:lnTo>
                    <a:pt x="999" y="7041"/>
                  </a:lnTo>
                  <a:lnTo>
                    <a:pt x="772" y="7450"/>
                  </a:lnTo>
                  <a:lnTo>
                    <a:pt x="545" y="7904"/>
                  </a:lnTo>
                  <a:lnTo>
                    <a:pt x="364" y="8313"/>
                  </a:lnTo>
                  <a:lnTo>
                    <a:pt x="227" y="8812"/>
                  </a:lnTo>
                  <a:lnTo>
                    <a:pt x="91" y="9267"/>
                  </a:lnTo>
                  <a:lnTo>
                    <a:pt x="46" y="9766"/>
                  </a:lnTo>
                  <a:lnTo>
                    <a:pt x="0" y="10266"/>
                  </a:lnTo>
                  <a:lnTo>
                    <a:pt x="46" y="10811"/>
                  </a:lnTo>
                  <a:lnTo>
                    <a:pt x="136" y="11401"/>
                  </a:lnTo>
                  <a:lnTo>
                    <a:pt x="273" y="11901"/>
                  </a:lnTo>
                  <a:lnTo>
                    <a:pt x="454" y="12446"/>
                  </a:lnTo>
                  <a:lnTo>
                    <a:pt x="682" y="12946"/>
                  </a:lnTo>
                  <a:lnTo>
                    <a:pt x="999" y="13445"/>
                  </a:lnTo>
                  <a:lnTo>
                    <a:pt x="1317" y="13900"/>
                  </a:lnTo>
                  <a:lnTo>
                    <a:pt x="1681" y="14308"/>
                  </a:lnTo>
                  <a:lnTo>
                    <a:pt x="2090" y="14672"/>
                  </a:lnTo>
                  <a:lnTo>
                    <a:pt x="2544" y="14990"/>
                  </a:lnTo>
                  <a:lnTo>
                    <a:pt x="2998" y="15308"/>
                  </a:lnTo>
                  <a:lnTo>
                    <a:pt x="3498" y="15535"/>
                  </a:lnTo>
                  <a:lnTo>
                    <a:pt x="4043" y="15717"/>
                  </a:lnTo>
                  <a:lnTo>
                    <a:pt x="4588" y="15853"/>
                  </a:lnTo>
                  <a:lnTo>
                    <a:pt x="5133" y="15944"/>
                  </a:lnTo>
                  <a:lnTo>
                    <a:pt x="5723" y="15989"/>
                  </a:lnTo>
                  <a:lnTo>
                    <a:pt x="6314" y="15944"/>
                  </a:lnTo>
                  <a:lnTo>
                    <a:pt x="6904" y="15853"/>
                  </a:lnTo>
                  <a:lnTo>
                    <a:pt x="7449" y="15717"/>
                  </a:lnTo>
                  <a:lnTo>
                    <a:pt x="7949" y="15535"/>
                  </a:lnTo>
                  <a:lnTo>
                    <a:pt x="8449" y="15308"/>
                  </a:lnTo>
                  <a:lnTo>
                    <a:pt x="8948" y="14990"/>
                  </a:lnTo>
                  <a:lnTo>
                    <a:pt x="9357" y="14672"/>
                  </a:lnTo>
                  <a:lnTo>
                    <a:pt x="9766" y="14308"/>
                  </a:lnTo>
                  <a:lnTo>
                    <a:pt x="10175" y="13900"/>
                  </a:lnTo>
                  <a:lnTo>
                    <a:pt x="10493" y="13445"/>
                  </a:lnTo>
                  <a:lnTo>
                    <a:pt x="10765" y="12946"/>
                  </a:lnTo>
                  <a:lnTo>
                    <a:pt x="10992" y="12446"/>
                  </a:lnTo>
                  <a:lnTo>
                    <a:pt x="11219" y="11901"/>
                  </a:lnTo>
                  <a:lnTo>
                    <a:pt x="11356" y="11356"/>
                  </a:lnTo>
                  <a:lnTo>
                    <a:pt x="11401" y="10811"/>
                  </a:lnTo>
                  <a:lnTo>
                    <a:pt x="11447" y="10266"/>
                  </a:lnTo>
                  <a:lnTo>
                    <a:pt x="11401" y="9448"/>
                  </a:lnTo>
                  <a:lnTo>
                    <a:pt x="11310" y="9085"/>
                  </a:lnTo>
                  <a:lnTo>
                    <a:pt x="11219" y="8676"/>
                  </a:lnTo>
                  <a:lnTo>
                    <a:pt x="11038" y="8131"/>
                  </a:lnTo>
                  <a:lnTo>
                    <a:pt x="10811" y="7631"/>
                  </a:lnTo>
                  <a:lnTo>
                    <a:pt x="13400" y="7631"/>
                  </a:lnTo>
                  <a:lnTo>
                    <a:pt x="13672" y="7586"/>
                  </a:lnTo>
                  <a:lnTo>
                    <a:pt x="13899" y="7495"/>
                  </a:lnTo>
                  <a:lnTo>
                    <a:pt x="14081" y="7404"/>
                  </a:lnTo>
                  <a:lnTo>
                    <a:pt x="14263" y="7268"/>
                  </a:lnTo>
                  <a:lnTo>
                    <a:pt x="14399" y="7086"/>
                  </a:lnTo>
                  <a:lnTo>
                    <a:pt x="14535" y="6905"/>
                  </a:lnTo>
                  <a:lnTo>
                    <a:pt x="14581" y="6678"/>
                  </a:lnTo>
                  <a:lnTo>
                    <a:pt x="14626" y="6405"/>
                  </a:lnTo>
                  <a:lnTo>
                    <a:pt x="14626" y="1182"/>
                  </a:lnTo>
                  <a:lnTo>
                    <a:pt x="14581" y="954"/>
                  </a:lnTo>
                  <a:lnTo>
                    <a:pt x="14535" y="727"/>
                  </a:lnTo>
                  <a:lnTo>
                    <a:pt x="14399" y="546"/>
                  </a:lnTo>
                  <a:lnTo>
                    <a:pt x="14263" y="364"/>
                  </a:lnTo>
                  <a:lnTo>
                    <a:pt x="14081" y="228"/>
                  </a:lnTo>
                  <a:lnTo>
                    <a:pt x="13899" y="91"/>
                  </a:lnTo>
                  <a:lnTo>
                    <a:pt x="13672" y="46"/>
                  </a:lnTo>
                  <a:lnTo>
                    <a:pt x="13400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442;p33">
              <a:extLst>
                <a:ext uri="{FF2B5EF4-FFF2-40B4-BE49-F238E27FC236}">
                  <a16:creationId xmlns:a16="http://schemas.microsoft.com/office/drawing/2014/main" id="{F61EA984-9E93-FBB9-D271-D62DAEDA6813}"/>
                </a:ext>
              </a:extLst>
            </p:cNvPr>
            <p:cNvSpPr/>
            <p:nvPr/>
          </p:nvSpPr>
          <p:spPr>
            <a:xfrm>
              <a:off x="3264815" y="1659869"/>
              <a:ext cx="274848" cy="273716"/>
            </a:xfrm>
            <a:custGeom>
              <a:avLst/>
              <a:gdLst/>
              <a:ahLst/>
              <a:cxnLst/>
              <a:rect l="l" t="t" r="r" b="b"/>
              <a:pathLst>
                <a:path w="10924" h="10879" extrusionOk="0">
                  <a:moveTo>
                    <a:pt x="5462" y="10878"/>
                  </a:moveTo>
                  <a:lnTo>
                    <a:pt x="5462" y="10878"/>
                  </a:lnTo>
                  <a:lnTo>
                    <a:pt x="6003" y="10878"/>
                  </a:lnTo>
                  <a:lnTo>
                    <a:pt x="6545" y="10788"/>
                  </a:lnTo>
                  <a:lnTo>
                    <a:pt x="7087" y="10652"/>
                  </a:lnTo>
                  <a:lnTo>
                    <a:pt x="7583" y="10472"/>
                  </a:lnTo>
                  <a:lnTo>
                    <a:pt x="8034" y="10246"/>
                  </a:lnTo>
                  <a:lnTo>
                    <a:pt x="8486" y="9975"/>
                  </a:lnTo>
                  <a:lnTo>
                    <a:pt x="8937" y="9659"/>
                  </a:lnTo>
                  <a:lnTo>
                    <a:pt x="9298" y="9298"/>
                  </a:lnTo>
                  <a:lnTo>
                    <a:pt x="9659" y="8892"/>
                  </a:lnTo>
                  <a:lnTo>
                    <a:pt x="9975" y="8486"/>
                  </a:lnTo>
                  <a:lnTo>
                    <a:pt x="10246" y="8035"/>
                  </a:lnTo>
                  <a:lnTo>
                    <a:pt x="10472" y="7583"/>
                  </a:lnTo>
                  <a:lnTo>
                    <a:pt x="10652" y="7042"/>
                  </a:lnTo>
                  <a:lnTo>
                    <a:pt x="10788" y="6545"/>
                  </a:lnTo>
                  <a:lnTo>
                    <a:pt x="10878" y="6004"/>
                  </a:lnTo>
                  <a:lnTo>
                    <a:pt x="10923" y="5462"/>
                  </a:lnTo>
                  <a:lnTo>
                    <a:pt x="10923" y="5462"/>
                  </a:lnTo>
                  <a:lnTo>
                    <a:pt x="10878" y="4875"/>
                  </a:lnTo>
                  <a:lnTo>
                    <a:pt x="10788" y="4334"/>
                  </a:lnTo>
                  <a:lnTo>
                    <a:pt x="10652" y="3837"/>
                  </a:lnTo>
                  <a:lnTo>
                    <a:pt x="10472" y="3341"/>
                  </a:lnTo>
                  <a:lnTo>
                    <a:pt x="10246" y="2844"/>
                  </a:lnTo>
                  <a:lnTo>
                    <a:pt x="9975" y="2393"/>
                  </a:lnTo>
                  <a:lnTo>
                    <a:pt x="9659" y="1987"/>
                  </a:lnTo>
                  <a:lnTo>
                    <a:pt x="9298" y="1580"/>
                  </a:lnTo>
                  <a:lnTo>
                    <a:pt x="8937" y="1264"/>
                  </a:lnTo>
                  <a:lnTo>
                    <a:pt x="8486" y="948"/>
                  </a:lnTo>
                  <a:lnTo>
                    <a:pt x="8034" y="678"/>
                  </a:lnTo>
                  <a:lnTo>
                    <a:pt x="7583" y="452"/>
                  </a:lnTo>
                  <a:lnTo>
                    <a:pt x="7087" y="271"/>
                  </a:lnTo>
                  <a:lnTo>
                    <a:pt x="6545" y="136"/>
                  </a:lnTo>
                  <a:lnTo>
                    <a:pt x="6003" y="46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920" y="46"/>
                  </a:lnTo>
                  <a:lnTo>
                    <a:pt x="4378" y="136"/>
                  </a:lnTo>
                  <a:lnTo>
                    <a:pt x="3837" y="271"/>
                  </a:lnTo>
                  <a:lnTo>
                    <a:pt x="3340" y="452"/>
                  </a:lnTo>
                  <a:lnTo>
                    <a:pt x="2889" y="678"/>
                  </a:lnTo>
                  <a:lnTo>
                    <a:pt x="2438" y="948"/>
                  </a:lnTo>
                  <a:lnTo>
                    <a:pt x="1986" y="1264"/>
                  </a:lnTo>
                  <a:lnTo>
                    <a:pt x="1625" y="1580"/>
                  </a:lnTo>
                  <a:lnTo>
                    <a:pt x="1264" y="1987"/>
                  </a:lnTo>
                  <a:lnTo>
                    <a:pt x="948" y="2393"/>
                  </a:lnTo>
                  <a:lnTo>
                    <a:pt x="677" y="2844"/>
                  </a:lnTo>
                  <a:lnTo>
                    <a:pt x="452" y="3341"/>
                  </a:lnTo>
                  <a:lnTo>
                    <a:pt x="271" y="3837"/>
                  </a:lnTo>
                  <a:lnTo>
                    <a:pt x="136" y="4334"/>
                  </a:lnTo>
                  <a:lnTo>
                    <a:pt x="45" y="4875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6004"/>
                  </a:lnTo>
                  <a:lnTo>
                    <a:pt x="136" y="6545"/>
                  </a:lnTo>
                  <a:lnTo>
                    <a:pt x="271" y="7042"/>
                  </a:lnTo>
                  <a:lnTo>
                    <a:pt x="452" y="7583"/>
                  </a:lnTo>
                  <a:lnTo>
                    <a:pt x="677" y="8035"/>
                  </a:lnTo>
                  <a:lnTo>
                    <a:pt x="948" y="8486"/>
                  </a:lnTo>
                  <a:lnTo>
                    <a:pt x="1264" y="8892"/>
                  </a:lnTo>
                  <a:lnTo>
                    <a:pt x="1625" y="9298"/>
                  </a:lnTo>
                  <a:lnTo>
                    <a:pt x="1986" y="9659"/>
                  </a:lnTo>
                  <a:lnTo>
                    <a:pt x="2438" y="9975"/>
                  </a:lnTo>
                  <a:lnTo>
                    <a:pt x="2889" y="10246"/>
                  </a:lnTo>
                  <a:lnTo>
                    <a:pt x="3340" y="10472"/>
                  </a:lnTo>
                  <a:lnTo>
                    <a:pt x="3837" y="10652"/>
                  </a:lnTo>
                  <a:lnTo>
                    <a:pt x="4378" y="10788"/>
                  </a:lnTo>
                  <a:lnTo>
                    <a:pt x="4920" y="10878"/>
                  </a:lnTo>
                  <a:lnTo>
                    <a:pt x="5462" y="10878"/>
                  </a:lnTo>
                  <a:lnTo>
                    <a:pt x="5462" y="108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3;p33">
              <a:extLst>
                <a:ext uri="{FF2B5EF4-FFF2-40B4-BE49-F238E27FC236}">
                  <a16:creationId xmlns:a16="http://schemas.microsoft.com/office/drawing/2014/main" id="{9A006948-7C08-E803-A453-3FF69F0D44DA}"/>
                </a:ext>
              </a:extLst>
            </p:cNvPr>
            <p:cNvSpPr/>
            <p:nvPr/>
          </p:nvSpPr>
          <p:spPr>
            <a:xfrm>
              <a:off x="3302277" y="1689406"/>
              <a:ext cx="237385" cy="244178"/>
            </a:xfrm>
            <a:custGeom>
              <a:avLst/>
              <a:gdLst/>
              <a:ahLst/>
              <a:cxnLst/>
              <a:rect l="l" t="t" r="r" b="b"/>
              <a:pathLst>
                <a:path w="9435" h="9705" extrusionOk="0">
                  <a:moveTo>
                    <a:pt x="7358" y="0"/>
                  </a:moveTo>
                  <a:lnTo>
                    <a:pt x="7358" y="0"/>
                  </a:lnTo>
                  <a:lnTo>
                    <a:pt x="7809" y="406"/>
                  </a:lnTo>
                  <a:lnTo>
                    <a:pt x="8215" y="858"/>
                  </a:lnTo>
                  <a:lnTo>
                    <a:pt x="8576" y="1354"/>
                  </a:lnTo>
                  <a:lnTo>
                    <a:pt x="8847" y="1896"/>
                  </a:lnTo>
                  <a:lnTo>
                    <a:pt x="9073" y="2437"/>
                  </a:lnTo>
                  <a:lnTo>
                    <a:pt x="9253" y="3024"/>
                  </a:lnTo>
                  <a:lnTo>
                    <a:pt x="9389" y="3656"/>
                  </a:lnTo>
                  <a:lnTo>
                    <a:pt x="9434" y="4288"/>
                  </a:lnTo>
                  <a:lnTo>
                    <a:pt x="9434" y="4288"/>
                  </a:lnTo>
                  <a:lnTo>
                    <a:pt x="9389" y="4830"/>
                  </a:lnTo>
                  <a:lnTo>
                    <a:pt x="9299" y="5371"/>
                  </a:lnTo>
                  <a:lnTo>
                    <a:pt x="9163" y="5913"/>
                  </a:lnTo>
                  <a:lnTo>
                    <a:pt x="8983" y="6409"/>
                  </a:lnTo>
                  <a:lnTo>
                    <a:pt x="8757" y="6861"/>
                  </a:lnTo>
                  <a:lnTo>
                    <a:pt x="8486" y="7312"/>
                  </a:lnTo>
                  <a:lnTo>
                    <a:pt x="8170" y="7718"/>
                  </a:lnTo>
                  <a:lnTo>
                    <a:pt x="7809" y="8124"/>
                  </a:lnTo>
                  <a:lnTo>
                    <a:pt x="7448" y="8485"/>
                  </a:lnTo>
                  <a:lnTo>
                    <a:pt x="6997" y="8801"/>
                  </a:lnTo>
                  <a:lnTo>
                    <a:pt x="6545" y="9072"/>
                  </a:lnTo>
                  <a:lnTo>
                    <a:pt x="6094" y="9298"/>
                  </a:lnTo>
                  <a:lnTo>
                    <a:pt x="5598" y="9478"/>
                  </a:lnTo>
                  <a:lnTo>
                    <a:pt x="5056" y="9614"/>
                  </a:lnTo>
                  <a:lnTo>
                    <a:pt x="4514" y="9704"/>
                  </a:lnTo>
                  <a:lnTo>
                    <a:pt x="3973" y="9704"/>
                  </a:lnTo>
                  <a:lnTo>
                    <a:pt x="3973" y="9704"/>
                  </a:lnTo>
                  <a:lnTo>
                    <a:pt x="3386" y="9704"/>
                  </a:lnTo>
                  <a:lnTo>
                    <a:pt x="2844" y="9614"/>
                  </a:lnTo>
                  <a:lnTo>
                    <a:pt x="2303" y="9433"/>
                  </a:lnTo>
                  <a:lnTo>
                    <a:pt x="1761" y="9253"/>
                  </a:lnTo>
                  <a:lnTo>
                    <a:pt x="1310" y="9027"/>
                  </a:lnTo>
                  <a:lnTo>
                    <a:pt x="813" y="8711"/>
                  </a:lnTo>
                  <a:lnTo>
                    <a:pt x="407" y="8395"/>
                  </a:lnTo>
                  <a:lnTo>
                    <a:pt x="1" y="7989"/>
                  </a:lnTo>
                  <a:lnTo>
                    <a:pt x="1" y="7989"/>
                  </a:lnTo>
                  <a:lnTo>
                    <a:pt x="362" y="8215"/>
                  </a:lnTo>
                  <a:lnTo>
                    <a:pt x="723" y="8395"/>
                  </a:lnTo>
                  <a:lnTo>
                    <a:pt x="1084" y="8576"/>
                  </a:lnTo>
                  <a:lnTo>
                    <a:pt x="1490" y="8711"/>
                  </a:lnTo>
                  <a:lnTo>
                    <a:pt x="1896" y="8801"/>
                  </a:lnTo>
                  <a:lnTo>
                    <a:pt x="2303" y="8892"/>
                  </a:lnTo>
                  <a:lnTo>
                    <a:pt x="2709" y="8937"/>
                  </a:lnTo>
                  <a:lnTo>
                    <a:pt x="3160" y="8982"/>
                  </a:lnTo>
                  <a:lnTo>
                    <a:pt x="3160" y="8982"/>
                  </a:lnTo>
                  <a:lnTo>
                    <a:pt x="3702" y="8937"/>
                  </a:lnTo>
                  <a:lnTo>
                    <a:pt x="4243" y="8847"/>
                  </a:lnTo>
                  <a:lnTo>
                    <a:pt x="4785" y="8711"/>
                  </a:lnTo>
                  <a:lnTo>
                    <a:pt x="5282" y="8531"/>
                  </a:lnTo>
                  <a:lnTo>
                    <a:pt x="5778" y="8305"/>
                  </a:lnTo>
                  <a:lnTo>
                    <a:pt x="6229" y="8034"/>
                  </a:lnTo>
                  <a:lnTo>
                    <a:pt x="6636" y="7718"/>
                  </a:lnTo>
                  <a:lnTo>
                    <a:pt x="7042" y="7357"/>
                  </a:lnTo>
                  <a:lnTo>
                    <a:pt x="7403" y="6996"/>
                  </a:lnTo>
                  <a:lnTo>
                    <a:pt x="7719" y="6545"/>
                  </a:lnTo>
                  <a:lnTo>
                    <a:pt x="7990" y="6138"/>
                  </a:lnTo>
                  <a:lnTo>
                    <a:pt x="8215" y="5642"/>
                  </a:lnTo>
                  <a:lnTo>
                    <a:pt x="8396" y="5145"/>
                  </a:lnTo>
                  <a:lnTo>
                    <a:pt x="8531" y="4604"/>
                  </a:lnTo>
                  <a:lnTo>
                    <a:pt x="8622" y="4062"/>
                  </a:lnTo>
                  <a:lnTo>
                    <a:pt x="8667" y="3521"/>
                  </a:lnTo>
                  <a:lnTo>
                    <a:pt x="8667" y="3521"/>
                  </a:lnTo>
                  <a:lnTo>
                    <a:pt x="8622" y="3024"/>
                  </a:lnTo>
                  <a:lnTo>
                    <a:pt x="8576" y="2528"/>
                  </a:lnTo>
                  <a:lnTo>
                    <a:pt x="8486" y="2076"/>
                  </a:lnTo>
                  <a:lnTo>
                    <a:pt x="8306" y="1625"/>
                  </a:lnTo>
                  <a:lnTo>
                    <a:pt x="8125" y="1174"/>
                  </a:lnTo>
                  <a:lnTo>
                    <a:pt x="7899" y="767"/>
                  </a:lnTo>
                  <a:lnTo>
                    <a:pt x="7674" y="406"/>
                  </a:lnTo>
                  <a:lnTo>
                    <a:pt x="7358" y="0"/>
                  </a:lnTo>
                  <a:lnTo>
                    <a:pt x="735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4;p33">
              <a:extLst>
                <a:ext uri="{FF2B5EF4-FFF2-40B4-BE49-F238E27FC236}">
                  <a16:creationId xmlns:a16="http://schemas.microsoft.com/office/drawing/2014/main" id="{B919D8EC-B480-DB41-FEC9-457EBF9E471C}"/>
                </a:ext>
              </a:extLst>
            </p:cNvPr>
            <p:cNvSpPr/>
            <p:nvPr/>
          </p:nvSpPr>
          <p:spPr>
            <a:xfrm>
              <a:off x="3264815" y="1659869"/>
              <a:ext cx="273690" cy="229409"/>
            </a:xfrm>
            <a:custGeom>
              <a:avLst/>
              <a:gdLst/>
              <a:ahLst/>
              <a:cxnLst/>
              <a:rect l="l" t="t" r="r" b="b"/>
              <a:pathLst>
                <a:path w="10878" h="9118" extrusionOk="0">
                  <a:moveTo>
                    <a:pt x="6003" y="2122"/>
                  </a:moveTo>
                  <a:lnTo>
                    <a:pt x="6003" y="2122"/>
                  </a:lnTo>
                  <a:lnTo>
                    <a:pt x="6364" y="2122"/>
                  </a:lnTo>
                  <a:lnTo>
                    <a:pt x="6725" y="2077"/>
                  </a:lnTo>
                  <a:lnTo>
                    <a:pt x="7087" y="1941"/>
                  </a:lnTo>
                  <a:lnTo>
                    <a:pt x="7448" y="1806"/>
                  </a:lnTo>
                  <a:lnTo>
                    <a:pt x="7764" y="1671"/>
                  </a:lnTo>
                  <a:lnTo>
                    <a:pt x="8034" y="1445"/>
                  </a:lnTo>
                  <a:lnTo>
                    <a:pt x="8305" y="1219"/>
                  </a:lnTo>
                  <a:lnTo>
                    <a:pt x="8576" y="994"/>
                  </a:lnTo>
                  <a:lnTo>
                    <a:pt x="8576" y="994"/>
                  </a:lnTo>
                  <a:lnTo>
                    <a:pt x="8215" y="768"/>
                  </a:lnTo>
                  <a:lnTo>
                    <a:pt x="7854" y="587"/>
                  </a:lnTo>
                  <a:lnTo>
                    <a:pt x="7493" y="407"/>
                  </a:lnTo>
                  <a:lnTo>
                    <a:pt x="7132" y="271"/>
                  </a:lnTo>
                  <a:lnTo>
                    <a:pt x="6725" y="136"/>
                  </a:lnTo>
                  <a:lnTo>
                    <a:pt x="6319" y="91"/>
                  </a:lnTo>
                  <a:lnTo>
                    <a:pt x="5868" y="1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830" y="46"/>
                  </a:lnTo>
                  <a:lnTo>
                    <a:pt x="4243" y="136"/>
                  </a:lnTo>
                  <a:lnTo>
                    <a:pt x="3656" y="317"/>
                  </a:lnTo>
                  <a:lnTo>
                    <a:pt x="3115" y="542"/>
                  </a:lnTo>
                  <a:lnTo>
                    <a:pt x="3115" y="542"/>
                  </a:lnTo>
                  <a:lnTo>
                    <a:pt x="3340" y="903"/>
                  </a:lnTo>
                  <a:lnTo>
                    <a:pt x="3611" y="1174"/>
                  </a:lnTo>
                  <a:lnTo>
                    <a:pt x="3927" y="1445"/>
                  </a:lnTo>
                  <a:lnTo>
                    <a:pt x="4288" y="1716"/>
                  </a:lnTo>
                  <a:lnTo>
                    <a:pt x="4694" y="1896"/>
                  </a:lnTo>
                  <a:lnTo>
                    <a:pt x="5101" y="2032"/>
                  </a:lnTo>
                  <a:lnTo>
                    <a:pt x="5552" y="2122"/>
                  </a:lnTo>
                  <a:lnTo>
                    <a:pt x="6003" y="2122"/>
                  </a:lnTo>
                  <a:lnTo>
                    <a:pt x="6003" y="2122"/>
                  </a:lnTo>
                  <a:close/>
                  <a:moveTo>
                    <a:pt x="3340" y="3837"/>
                  </a:moveTo>
                  <a:lnTo>
                    <a:pt x="271" y="3837"/>
                  </a:lnTo>
                  <a:lnTo>
                    <a:pt x="271" y="3837"/>
                  </a:lnTo>
                  <a:lnTo>
                    <a:pt x="136" y="4243"/>
                  </a:lnTo>
                  <a:lnTo>
                    <a:pt x="91" y="4650"/>
                  </a:lnTo>
                  <a:lnTo>
                    <a:pt x="45" y="5056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5958"/>
                  </a:lnTo>
                  <a:lnTo>
                    <a:pt x="136" y="6500"/>
                  </a:lnTo>
                  <a:lnTo>
                    <a:pt x="226" y="6951"/>
                  </a:lnTo>
                  <a:lnTo>
                    <a:pt x="407" y="7448"/>
                  </a:lnTo>
                  <a:lnTo>
                    <a:pt x="587" y="7899"/>
                  </a:lnTo>
                  <a:lnTo>
                    <a:pt x="813" y="8305"/>
                  </a:lnTo>
                  <a:lnTo>
                    <a:pt x="1084" y="8712"/>
                  </a:lnTo>
                  <a:lnTo>
                    <a:pt x="1400" y="9118"/>
                  </a:lnTo>
                  <a:lnTo>
                    <a:pt x="4694" y="9118"/>
                  </a:lnTo>
                  <a:lnTo>
                    <a:pt x="4694" y="9118"/>
                  </a:lnTo>
                  <a:lnTo>
                    <a:pt x="5010" y="9073"/>
                  </a:lnTo>
                  <a:lnTo>
                    <a:pt x="5281" y="8892"/>
                  </a:lnTo>
                  <a:lnTo>
                    <a:pt x="5462" y="8712"/>
                  </a:lnTo>
                  <a:lnTo>
                    <a:pt x="5507" y="8576"/>
                  </a:lnTo>
                  <a:lnTo>
                    <a:pt x="5552" y="8441"/>
                  </a:lnTo>
                  <a:lnTo>
                    <a:pt x="5552" y="8441"/>
                  </a:lnTo>
                  <a:lnTo>
                    <a:pt x="5597" y="8215"/>
                  </a:lnTo>
                  <a:lnTo>
                    <a:pt x="5552" y="7989"/>
                  </a:lnTo>
                  <a:lnTo>
                    <a:pt x="5507" y="7809"/>
                  </a:lnTo>
                  <a:lnTo>
                    <a:pt x="5417" y="7674"/>
                  </a:lnTo>
                  <a:lnTo>
                    <a:pt x="5281" y="7538"/>
                  </a:lnTo>
                  <a:lnTo>
                    <a:pt x="5101" y="7448"/>
                  </a:lnTo>
                  <a:lnTo>
                    <a:pt x="4920" y="7358"/>
                  </a:lnTo>
                  <a:lnTo>
                    <a:pt x="4694" y="7358"/>
                  </a:lnTo>
                  <a:lnTo>
                    <a:pt x="3070" y="7358"/>
                  </a:lnTo>
                  <a:lnTo>
                    <a:pt x="3070" y="7358"/>
                  </a:lnTo>
                  <a:lnTo>
                    <a:pt x="2754" y="7267"/>
                  </a:lnTo>
                  <a:lnTo>
                    <a:pt x="2528" y="7132"/>
                  </a:lnTo>
                  <a:lnTo>
                    <a:pt x="2302" y="6951"/>
                  </a:lnTo>
                  <a:lnTo>
                    <a:pt x="2257" y="6816"/>
                  </a:lnTo>
                  <a:lnTo>
                    <a:pt x="2212" y="6635"/>
                  </a:lnTo>
                  <a:lnTo>
                    <a:pt x="2212" y="6635"/>
                  </a:lnTo>
                  <a:lnTo>
                    <a:pt x="2167" y="6455"/>
                  </a:lnTo>
                  <a:lnTo>
                    <a:pt x="2212" y="6229"/>
                  </a:lnTo>
                  <a:lnTo>
                    <a:pt x="2257" y="6049"/>
                  </a:lnTo>
                  <a:lnTo>
                    <a:pt x="2392" y="5913"/>
                  </a:lnTo>
                  <a:lnTo>
                    <a:pt x="2528" y="5778"/>
                  </a:lnTo>
                  <a:lnTo>
                    <a:pt x="2663" y="5642"/>
                  </a:lnTo>
                  <a:lnTo>
                    <a:pt x="2844" y="5597"/>
                  </a:lnTo>
                  <a:lnTo>
                    <a:pt x="3070" y="5597"/>
                  </a:lnTo>
                  <a:lnTo>
                    <a:pt x="3340" y="5597"/>
                  </a:lnTo>
                  <a:lnTo>
                    <a:pt x="3340" y="5597"/>
                  </a:lnTo>
                  <a:lnTo>
                    <a:pt x="3521" y="5552"/>
                  </a:lnTo>
                  <a:lnTo>
                    <a:pt x="3656" y="5507"/>
                  </a:lnTo>
                  <a:lnTo>
                    <a:pt x="3792" y="5417"/>
                  </a:lnTo>
                  <a:lnTo>
                    <a:pt x="3927" y="5327"/>
                  </a:lnTo>
                  <a:lnTo>
                    <a:pt x="4062" y="5191"/>
                  </a:lnTo>
                  <a:lnTo>
                    <a:pt x="4108" y="5056"/>
                  </a:lnTo>
                  <a:lnTo>
                    <a:pt x="4198" y="4875"/>
                  </a:lnTo>
                  <a:lnTo>
                    <a:pt x="4198" y="4695"/>
                  </a:lnTo>
                  <a:lnTo>
                    <a:pt x="4198" y="4695"/>
                  </a:lnTo>
                  <a:lnTo>
                    <a:pt x="4198" y="4514"/>
                  </a:lnTo>
                  <a:lnTo>
                    <a:pt x="4108" y="4379"/>
                  </a:lnTo>
                  <a:lnTo>
                    <a:pt x="4062" y="4243"/>
                  </a:lnTo>
                  <a:lnTo>
                    <a:pt x="3927" y="4108"/>
                  </a:lnTo>
                  <a:lnTo>
                    <a:pt x="3792" y="3972"/>
                  </a:lnTo>
                  <a:lnTo>
                    <a:pt x="3656" y="3927"/>
                  </a:lnTo>
                  <a:lnTo>
                    <a:pt x="3521" y="3882"/>
                  </a:lnTo>
                  <a:lnTo>
                    <a:pt x="3340" y="3837"/>
                  </a:lnTo>
                  <a:lnTo>
                    <a:pt x="3340" y="3837"/>
                  </a:lnTo>
                  <a:close/>
                  <a:moveTo>
                    <a:pt x="8621" y="4379"/>
                  </a:moveTo>
                  <a:lnTo>
                    <a:pt x="8621" y="4379"/>
                  </a:lnTo>
                  <a:lnTo>
                    <a:pt x="8395" y="4424"/>
                  </a:lnTo>
                  <a:lnTo>
                    <a:pt x="8170" y="4514"/>
                  </a:lnTo>
                  <a:lnTo>
                    <a:pt x="7944" y="4604"/>
                  </a:lnTo>
                  <a:lnTo>
                    <a:pt x="7764" y="4740"/>
                  </a:lnTo>
                  <a:lnTo>
                    <a:pt x="7628" y="4920"/>
                  </a:lnTo>
                  <a:lnTo>
                    <a:pt x="7538" y="5146"/>
                  </a:lnTo>
                  <a:lnTo>
                    <a:pt x="7448" y="5372"/>
                  </a:lnTo>
                  <a:lnTo>
                    <a:pt x="7448" y="5642"/>
                  </a:lnTo>
                  <a:lnTo>
                    <a:pt x="7448" y="5642"/>
                  </a:lnTo>
                  <a:lnTo>
                    <a:pt x="7493" y="5868"/>
                  </a:lnTo>
                  <a:lnTo>
                    <a:pt x="7538" y="6094"/>
                  </a:lnTo>
                  <a:lnTo>
                    <a:pt x="7673" y="6274"/>
                  </a:lnTo>
                  <a:lnTo>
                    <a:pt x="7809" y="6455"/>
                  </a:lnTo>
                  <a:lnTo>
                    <a:pt x="7989" y="6590"/>
                  </a:lnTo>
                  <a:lnTo>
                    <a:pt x="8215" y="6681"/>
                  </a:lnTo>
                  <a:lnTo>
                    <a:pt x="8395" y="6771"/>
                  </a:lnTo>
                  <a:lnTo>
                    <a:pt x="8666" y="6771"/>
                  </a:lnTo>
                  <a:lnTo>
                    <a:pt x="10742" y="6771"/>
                  </a:lnTo>
                  <a:lnTo>
                    <a:pt x="10742" y="6771"/>
                  </a:lnTo>
                  <a:lnTo>
                    <a:pt x="10878" y="6139"/>
                  </a:lnTo>
                  <a:lnTo>
                    <a:pt x="10878" y="5417"/>
                  </a:lnTo>
                  <a:lnTo>
                    <a:pt x="10878" y="5417"/>
                  </a:lnTo>
                  <a:lnTo>
                    <a:pt x="10878" y="4920"/>
                  </a:lnTo>
                  <a:lnTo>
                    <a:pt x="10788" y="4379"/>
                  </a:lnTo>
                  <a:lnTo>
                    <a:pt x="8621" y="4379"/>
                  </a:lnTo>
                  <a:lnTo>
                    <a:pt x="8621" y="43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5;p33">
              <a:extLst>
                <a:ext uri="{FF2B5EF4-FFF2-40B4-BE49-F238E27FC236}">
                  <a16:creationId xmlns:a16="http://schemas.microsoft.com/office/drawing/2014/main" id="{567706A0-0DF2-B588-DCB5-F58C74A55707}"/>
                </a:ext>
              </a:extLst>
            </p:cNvPr>
            <p:cNvSpPr/>
            <p:nvPr/>
          </p:nvSpPr>
          <p:spPr>
            <a:xfrm>
              <a:off x="3374963" y="1547456"/>
              <a:ext cx="243046" cy="231673"/>
            </a:xfrm>
            <a:custGeom>
              <a:avLst/>
              <a:gdLst/>
              <a:ahLst/>
              <a:cxnLst/>
              <a:rect l="l" t="t" r="r" b="b"/>
              <a:pathLst>
                <a:path w="9660" h="9208" extrusionOk="0">
                  <a:moveTo>
                    <a:pt x="948" y="0"/>
                  </a:moveTo>
                  <a:lnTo>
                    <a:pt x="8712" y="0"/>
                  </a:lnTo>
                  <a:lnTo>
                    <a:pt x="8712" y="0"/>
                  </a:lnTo>
                  <a:lnTo>
                    <a:pt x="8892" y="0"/>
                  </a:lnTo>
                  <a:lnTo>
                    <a:pt x="9073" y="45"/>
                  </a:lnTo>
                  <a:lnTo>
                    <a:pt x="9253" y="136"/>
                  </a:lnTo>
                  <a:lnTo>
                    <a:pt x="9389" y="271"/>
                  </a:lnTo>
                  <a:lnTo>
                    <a:pt x="9479" y="406"/>
                  </a:lnTo>
                  <a:lnTo>
                    <a:pt x="9569" y="587"/>
                  </a:lnTo>
                  <a:lnTo>
                    <a:pt x="9659" y="768"/>
                  </a:lnTo>
                  <a:lnTo>
                    <a:pt x="9659" y="948"/>
                  </a:lnTo>
                  <a:lnTo>
                    <a:pt x="9659" y="6139"/>
                  </a:lnTo>
                  <a:lnTo>
                    <a:pt x="9659" y="6139"/>
                  </a:lnTo>
                  <a:lnTo>
                    <a:pt x="9659" y="6319"/>
                  </a:lnTo>
                  <a:lnTo>
                    <a:pt x="9569" y="6500"/>
                  </a:lnTo>
                  <a:lnTo>
                    <a:pt x="9479" y="6635"/>
                  </a:lnTo>
                  <a:lnTo>
                    <a:pt x="9389" y="6816"/>
                  </a:lnTo>
                  <a:lnTo>
                    <a:pt x="9253" y="6906"/>
                  </a:lnTo>
                  <a:lnTo>
                    <a:pt x="9073" y="6996"/>
                  </a:lnTo>
                  <a:lnTo>
                    <a:pt x="8892" y="7041"/>
                  </a:lnTo>
                  <a:lnTo>
                    <a:pt x="8712" y="7086"/>
                  </a:lnTo>
                  <a:lnTo>
                    <a:pt x="4379" y="7086"/>
                  </a:lnTo>
                  <a:lnTo>
                    <a:pt x="4379" y="7086"/>
                  </a:lnTo>
                  <a:lnTo>
                    <a:pt x="4153" y="7132"/>
                  </a:lnTo>
                  <a:lnTo>
                    <a:pt x="3972" y="7267"/>
                  </a:lnTo>
                  <a:lnTo>
                    <a:pt x="2032" y="9163"/>
                  </a:lnTo>
                  <a:lnTo>
                    <a:pt x="2032" y="9163"/>
                  </a:lnTo>
                  <a:lnTo>
                    <a:pt x="1986" y="9208"/>
                  </a:lnTo>
                  <a:lnTo>
                    <a:pt x="1941" y="9208"/>
                  </a:lnTo>
                  <a:lnTo>
                    <a:pt x="1896" y="9163"/>
                  </a:lnTo>
                  <a:lnTo>
                    <a:pt x="1851" y="9072"/>
                  </a:lnTo>
                  <a:lnTo>
                    <a:pt x="1851" y="7312"/>
                  </a:lnTo>
                  <a:lnTo>
                    <a:pt x="1851" y="7312"/>
                  </a:lnTo>
                  <a:lnTo>
                    <a:pt x="1851" y="7222"/>
                  </a:lnTo>
                  <a:lnTo>
                    <a:pt x="1806" y="7132"/>
                  </a:lnTo>
                  <a:lnTo>
                    <a:pt x="1716" y="7086"/>
                  </a:lnTo>
                  <a:lnTo>
                    <a:pt x="1625" y="7086"/>
                  </a:lnTo>
                  <a:lnTo>
                    <a:pt x="948" y="7086"/>
                  </a:lnTo>
                  <a:lnTo>
                    <a:pt x="948" y="7086"/>
                  </a:lnTo>
                  <a:lnTo>
                    <a:pt x="768" y="7041"/>
                  </a:lnTo>
                  <a:lnTo>
                    <a:pt x="587" y="6996"/>
                  </a:lnTo>
                  <a:lnTo>
                    <a:pt x="452" y="6906"/>
                  </a:lnTo>
                  <a:lnTo>
                    <a:pt x="271" y="6816"/>
                  </a:lnTo>
                  <a:lnTo>
                    <a:pt x="181" y="6635"/>
                  </a:lnTo>
                  <a:lnTo>
                    <a:pt x="91" y="6500"/>
                  </a:lnTo>
                  <a:lnTo>
                    <a:pt x="46" y="6319"/>
                  </a:lnTo>
                  <a:lnTo>
                    <a:pt x="0" y="6139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46" y="768"/>
                  </a:lnTo>
                  <a:lnTo>
                    <a:pt x="91" y="587"/>
                  </a:lnTo>
                  <a:lnTo>
                    <a:pt x="181" y="406"/>
                  </a:lnTo>
                  <a:lnTo>
                    <a:pt x="271" y="271"/>
                  </a:lnTo>
                  <a:lnTo>
                    <a:pt x="452" y="136"/>
                  </a:lnTo>
                  <a:lnTo>
                    <a:pt x="587" y="45"/>
                  </a:lnTo>
                  <a:lnTo>
                    <a:pt x="768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6;p33">
              <a:extLst>
                <a:ext uri="{FF2B5EF4-FFF2-40B4-BE49-F238E27FC236}">
                  <a16:creationId xmlns:a16="http://schemas.microsoft.com/office/drawing/2014/main" id="{BA84AC0B-FD89-F69E-C603-D4F118C12755}"/>
                </a:ext>
              </a:extLst>
            </p:cNvPr>
            <p:cNvSpPr/>
            <p:nvPr/>
          </p:nvSpPr>
          <p:spPr>
            <a:xfrm>
              <a:off x="3376095" y="1547456"/>
              <a:ext cx="241913" cy="230541"/>
            </a:xfrm>
            <a:custGeom>
              <a:avLst/>
              <a:gdLst/>
              <a:ahLst/>
              <a:cxnLst/>
              <a:rect l="l" t="t" r="r" b="b"/>
              <a:pathLst>
                <a:path w="9615" h="9163" extrusionOk="0">
                  <a:moveTo>
                    <a:pt x="8892" y="0"/>
                  </a:moveTo>
                  <a:lnTo>
                    <a:pt x="8892" y="0"/>
                  </a:lnTo>
                  <a:lnTo>
                    <a:pt x="9028" y="91"/>
                  </a:lnTo>
                  <a:lnTo>
                    <a:pt x="9163" y="181"/>
                  </a:lnTo>
                  <a:lnTo>
                    <a:pt x="9389" y="497"/>
                  </a:lnTo>
                  <a:lnTo>
                    <a:pt x="9569" y="813"/>
                  </a:lnTo>
                  <a:lnTo>
                    <a:pt x="9614" y="948"/>
                  </a:lnTo>
                  <a:lnTo>
                    <a:pt x="9614" y="6093"/>
                  </a:lnTo>
                  <a:lnTo>
                    <a:pt x="9614" y="6093"/>
                  </a:lnTo>
                  <a:lnTo>
                    <a:pt x="9524" y="6274"/>
                  </a:lnTo>
                  <a:lnTo>
                    <a:pt x="9344" y="6590"/>
                  </a:lnTo>
                  <a:lnTo>
                    <a:pt x="9208" y="6770"/>
                  </a:lnTo>
                  <a:lnTo>
                    <a:pt x="9028" y="6906"/>
                  </a:lnTo>
                  <a:lnTo>
                    <a:pt x="8847" y="6996"/>
                  </a:lnTo>
                  <a:lnTo>
                    <a:pt x="8667" y="7041"/>
                  </a:lnTo>
                  <a:lnTo>
                    <a:pt x="4288" y="7041"/>
                  </a:lnTo>
                  <a:lnTo>
                    <a:pt x="4288" y="7041"/>
                  </a:lnTo>
                  <a:lnTo>
                    <a:pt x="4108" y="7086"/>
                  </a:lnTo>
                  <a:lnTo>
                    <a:pt x="3882" y="7222"/>
                  </a:lnTo>
                  <a:lnTo>
                    <a:pt x="1987" y="9118"/>
                  </a:lnTo>
                  <a:lnTo>
                    <a:pt x="1987" y="9118"/>
                  </a:lnTo>
                  <a:lnTo>
                    <a:pt x="1941" y="9163"/>
                  </a:lnTo>
                  <a:lnTo>
                    <a:pt x="1851" y="9163"/>
                  </a:lnTo>
                  <a:lnTo>
                    <a:pt x="1851" y="9118"/>
                  </a:lnTo>
                  <a:lnTo>
                    <a:pt x="1806" y="9072"/>
                  </a:lnTo>
                  <a:lnTo>
                    <a:pt x="1806" y="7312"/>
                  </a:lnTo>
                  <a:lnTo>
                    <a:pt x="1806" y="7312"/>
                  </a:lnTo>
                  <a:lnTo>
                    <a:pt x="1761" y="7177"/>
                  </a:lnTo>
                  <a:lnTo>
                    <a:pt x="1716" y="7132"/>
                  </a:lnTo>
                  <a:lnTo>
                    <a:pt x="1580" y="7086"/>
                  </a:lnTo>
                  <a:lnTo>
                    <a:pt x="903" y="7086"/>
                  </a:lnTo>
                  <a:lnTo>
                    <a:pt x="903" y="7086"/>
                  </a:lnTo>
                  <a:lnTo>
                    <a:pt x="768" y="6996"/>
                  </a:lnTo>
                  <a:lnTo>
                    <a:pt x="497" y="6861"/>
                  </a:lnTo>
                  <a:lnTo>
                    <a:pt x="181" y="6590"/>
                  </a:lnTo>
                  <a:lnTo>
                    <a:pt x="46" y="6455"/>
                  </a:lnTo>
                  <a:lnTo>
                    <a:pt x="1" y="6319"/>
                  </a:lnTo>
                  <a:lnTo>
                    <a:pt x="7944" y="6319"/>
                  </a:lnTo>
                  <a:lnTo>
                    <a:pt x="7944" y="6319"/>
                  </a:lnTo>
                  <a:lnTo>
                    <a:pt x="8125" y="6274"/>
                  </a:lnTo>
                  <a:lnTo>
                    <a:pt x="8305" y="6229"/>
                  </a:lnTo>
                  <a:lnTo>
                    <a:pt x="8486" y="6139"/>
                  </a:lnTo>
                  <a:lnTo>
                    <a:pt x="8621" y="6048"/>
                  </a:lnTo>
                  <a:lnTo>
                    <a:pt x="8712" y="5913"/>
                  </a:lnTo>
                  <a:lnTo>
                    <a:pt x="8802" y="5732"/>
                  </a:lnTo>
                  <a:lnTo>
                    <a:pt x="8847" y="5597"/>
                  </a:lnTo>
                  <a:lnTo>
                    <a:pt x="8892" y="5416"/>
                  </a:lnTo>
                  <a:lnTo>
                    <a:pt x="8892" y="0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7;p33">
              <a:extLst>
                <a:ext uri="{FF2B5EF4-FFF2-40B4-BE49-F238E27FC236}">
                  <a16:creationId xmlns:a16="http://schemas.microsoft.com/office/drawing/2014/main" id="{16B6234F-BAD8-0E4E-BBD2-5A0FF0B2C508}"/>
                </a:ext>
              </a:extLst>
            </p:cNvPr>
            <p:cNvSpPr/>
            <p:nvPr/>
          </p:nvSpPr>
          <p:spPr>
            <a:xfrm>
              <a:off x="3427194" y="1576968"/>
              <a:ext cx="138581" cy="116994"/>
            </a:xfrm>
            <a:custGeom>
              <a:avLst/>
              <a:gdLst/>
              <a:ahLst/>
              <a:cxnLst/>
              <a:rect l="l" t="t" r="r" b="b"/>
              <a:pathLst>
                <a:path w="5508" h="4650" extrusionOk="0">
                  <a:moveTo>
                    <a:pt x="2528" y="4605"/>
                  </a:moveTo>
                  <a:lnTo>
                    <a:pt x="2528" y="4605"/>
                  </a:lnTo>
                  <a:lnTo>
                    <a:pt x="1851" y="4243"/>
                  </a:lnTo>
                  <a:lnTo>
                    <a:pt x="1445" y="3973"/>
                  </a:lnTo>
                  <a:lnTo>
                    <a:pt x="994" y="3612"/>
                  </a:lnTo>
                  <a:lnTo>
                    <a:pt x="633" y="3205"/>
                  </a:lnTo>
                  <a:lnTo>
                    <a:pt x="452" y="2935"/>
                  </a:lnTo>
                  <a:lnTo>
                    <a:pt x="317" y="2709"/>
                  </a:lnTo>
                  <a:lnTo>
                    <a:pt x="181" y="2438"/>
                  </a:lnTo>
                  <a:lnTo>
                    <a:pt x="91" y="2167"/>
                  </a:lnTo>
                  <a:lnTo>
                    <a:pt x="46" y="1896"/>
                  </a:lnTo>
                  <a:lnTo>
                    <a:pt x="1" y="1580"/>
                  </a:lnTo>
                  <a:lnTo>
                    <a:pt x="1" y="1580"/>
                  </a:lnTo>
                  <a:lnTo>
                    <a:pt x="46" y="1265"/>
                  </a:lnTo>
                  <a:lnTo>
                    <a:pt x="136" y="949"/>
                  </a:lnTo>
                  <a:lnTo>
                    <a:pt x="226" y="723"/>
                  </a:lnTo>
                  <a:lnTo>
                    <a:pt x="362" y="497"/>
                  </a:lnTo>
                  <a:lnTo>
                    <a:pt x="542" y="362"/>
                  </a:lnTo>
                  <a:lnTo>
                    <a:pt x="723" y="226"/>
                  </a:lnTo>
                  <a:lnTo>
                    <a:pt x="948" y="91"/>
                  </a:lnTo>
                  <a:lnTo>
                    <a:pt x="1129" y="46"/>
                  </a:lnTo>
                  <a:lnTo>
                    <a:pt x="1355" y="1"/>
                  </a:lnTo>
                  <a:lnTo>
                    <a:pt x="1580" y="1"/>
                  </a:lnTo>
                  <a:lnTo>
                    <a:pt x="1987" y="46"/>
                  </a:lnTo>
                  <a:lnTo>
                    <a:pt x="2212" y="91"/>
                  </a:lnTo>
                  <a:lnTo>
                    <a:pt x="2393" y="181"/>
                  </a:lnTo>
                  <a:lnTo>
                    <a:pt x="2528" y="317"/>
                  </a:lnTo>
                  <a:lnTo>
                    <a:pt x="2664" y="452"/>
                  </a:lnTo>
                  <a:lnTo>
                    <a:pt x="2664" y="452"/>
                  </a:lnTo>
                  <a:lnTo>
                    <a:pt x="2709" y="497"/>
                  </a:lnTo>
                  <a:lnTo>
                    <a:pt x="2754" y="497"/>
                  </a:lnTo>
                  <a:lnTo>
                    <a:pt x="2844" y="497"/>
                  </a:lnTo>
                  <a:lnTo>
                    <a:pt x="2889" y="452"/>
                  </a:lnTo>
                  <a:lnTo>
                    <a:pt x="2889" y="452"/>
                  </a:lnTo>
                  <a:lnTo>
                    <a:pt x="3025" y="317"/>
                  </a:lnTo>
                  <a:lnTo>
                    <a:pt x="3160" y="181"/>
                  </a:lnTo>
                  <a:lnTo>
                    <a:pt x="3341" y="91"/>
                  </a:lnTo>
                  <a:lnTo>
                    <a:pt x="3521" y="46"/>
                  </a:lnTo>
                  <a:lnTo>
                    <a:pt x="3927" y="1"/>
                  </a:lnTo>
                  <a:lnTo>
                    <a:pt x="4153" y="1"/>
                  </a:lnTo>
                  <a:lnTo>
                    <a:pt x="4379" y="46"/>
                  </a:lnTo>
                  <a:lnTo>
                    <a:pt x="4604" y="91"/>
                  </a:lnTo>
                  <a:lnTo>
                    <a:pt x="4785" y="226"/>
                  </a:lnTo>
                  <a:lnTo>
                    <a:pt x="4966" y="362"/>
                  </a:lnTo>
                  <a:lnTo>
                    <a:pt x="5146" y="497"/>
                  </a:lnTo>
                  <a:lnTo>
                    <a:pt x="5281" y="723"/>
                  </a:lnTo>
                  <a:lnTo>
                    <a:pt x="5417" y="949"/>
                  </a:lnTo>
                  <a:lnTo>
                    <a:pt x="5462" y="1265"/>
                  </a:lnTo>
                  <a:lnTo>
                    <a:pt x="5507" y="1580"/>
                  </a:lnTo>
                  <a:lnTo>
                    <a:pt x="5507" y="1580"/>
                  </a:lnTo>
                  <a:lnTo>
                    <a:pt x="5507" y="1896"/>
                  </a:lnTo>
                  <a:lnTo>
                    <a:pt x="5462" y="2167"/>
                  </a:lnTo>
                  <a:lnTo>
                    <a:pt x="5372" y="2438"/>
                  </a:lnTo>
                  <a:lnTo>
                    <a:pt x="5236" y="2709"/>
                  </a:lnTo>
                  <a:lnTo>
                    <a:pt x="5101" y="2935"/>
                  </a:lnTo>
                  <a:lnTo>
                    <a:pt x="4920" y="3205"/>
                  </a:lnTo>
                  <a:lnTo>
                    <a:pt x="4514" y="3612"/>
                  </a:lnTo>
                  <a:lnTo>
                    <a:pt x="4108" y="3973"/>
                  </a:lnTo>
                  <a:lnTo>
                    <a:pt x="3657" y="4243"/>
                  </a:lnTo>
                  <a:lnTo>
                    <a:pt x="2980" y="4605"/>
                  </a:lnTo>
                  <a:lnTo>
                    <a:pt x="2980" y="4605"/>
                  </a:lnTo>
                  <a:lnTo>
                    <a:pt x="2754" y="4650"/>
                  </a:lnTo>
                  <a:lnTo>
                    <a:pt x="2528" y="4605"/>
                  </a:lnTo>
                  <a:lnTo>
                    <a:pt x="2528" y="46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8;p33">
              <a:extLst>
                <a:ext uri="{FF2B5EF4-FFF2-40B4-BE49-F238E27FC236}">
                  <a16:creationId xmlns:a16="http://schemas.microsoft.com/office/drawing/2014/main" id="{01AFC0BE-C68C-FD22-B44E-D22AF9ABABB5}"/>
                </a:ext>
              </a:extLst>
            </p:cNvPr>
            <p:cNvSpPr/>
            <p:nvPr/>
          </p:nvSpPr>
          <p:spPr>
            <a:xfrm>
              <a:off x="3440831" y="1579258"/>
              <a:ext cx="124945" cy="114704"/>
            </a:xfrm>
            <a:custGeom>
              <a:avLst/>
              <a:gdLst/>
              <a:ahLst/>
              <a:cxnLst/>
              <a:rect l="l" t="t" r="r" b="b"/>
              <a:pathLst>
                <a:path w="4966" h="4559" extrusionOk="0">
                  <a:moveTo>
                    <a:pt x="1986" y="4514"/>
                  </a:moveTo>
                  <a:lnTo>
                    <a:pt x="1986" y="4514"/>
                  </a:lnTo>
                  <a:lnTo>
                    <a:pt x="1580" y="4333"/>
                  </a:lnTo>
                  <a:lnTo>
                    <a:pt x="1084" y="3972"/>
                  </a:lnTo>
                  <a:lnTo>
                    <a:pt x="497" y="3566"/>
                  </a:lnTo>
                  <a:lnTo>
                    <a:pt x="226" y="3295"/>
                  </a:lnTo>
                  <a:lnTo>
                    <a:pt x="0" y="2979"/>
                  </a:lnTo>
                  <a:lnTo>
                    <a:pt x="0" y="2979"/>
                  </a:lnTo>
                  <a:lnTo>
                    <a:pt x="361" y="3250"/>
                  </a:lnTo>
                  <a:lnTo>
                    <a:pt x="722" y="3475"/>
                  </a:lnTo>
                  <a:lnTo>
                    <a:pt x="1264" y="3791"/>
                  </a:lnTo>
                  <a:lnTo>
                    <a:pt x="1264" y="3791"/>
                  </a:lnTo>
                  <a:lnTo>
                    <a:pt x="1490" y="3836"/>
                  </a:lnTo>
                  <a:lnTo>
                    <a:pt x="1670" y="3791"/>
                  </a:lnTo>
                  <a:lnTo>
                    <a:pt x="1670" y="3791"/>
                  </a:lnTo>
                  <a:lnTo>
                    <a:pt x="2392" y="3385"/>
                  </a:lnTo>
                  <a:lnTo>
                    <a:pt x="2799" y="3114"/>
                  </a:lnTo>
                  <a:lnTo>
                    <a:pt x="3205" y="2753"/>
                  </a:lnTo>
                  <a:lnTo>
                    <a:pt x="3611" y="2347"/>
                  </a:lnTo>
                  <a:lnTo>
                    <a:pt x="3792" y="2121"/>
                  </a:lnTo>
                  <a:lnTo>
                    <a:pt x="3927" y="1851"/>
                  </a:lnTo>
                  <a:lnTo>
                    <a:pt x="4062" y="1625"/>
                  </a:lnTo>
                  <a:lnTo>
                    <a:pt x="4153" y="1309"/>
                  </a:lnTo>
                  <a:lnTo>
                    <a:pt x="4198" y="1038"/>
                  </a:lnTo>
                  <a:lnTo>
                    <a:pt x="4198" y="722"/>
                  </a:lnTo>
                  <a:lnTo>
                    <a:pt x="4198" y="722"/>
                  </a:lnTo>
                  <a:lnTo>
                    <a:pt x="4153" y="361"/>
                  </a:lnTo>
                  <a:lnTo>
                    <a:pt x="4062" y="0"/>
                  </a:lnTo>
                  <a:lnTo>
                    <a:pt x="4062" y="0"/>
                  </a:lnTo>
                  <a:lnTo>
                    <a:pt x="4243" y="90"/>
                  </a:lnTo>
                  <a:lnTo>
                    <a:pt x="4424" y="226"/>
                  </a:lnTo>
                  <a:lnTo>
                    <a:pt x="4559" y="361"/>
                  </a:lnTo>
                  <a:lnTo>
                    <a:pt x="4694" y="542"/>
                  </a:lnTo>
                  <a:lnTo>
                    <a:pt x="4785" y="722"/>
                  </a:lnTo>
                  <a:lnTo>
                    <a:pt x="4875" y="948"/>
                  </a:lnTo>
                  <a:lnTo>
                    <a:pt x="4920" y="1174"/>
                  </a:lnTo>
                  <a:lnTo>
                    <a:pt x="4965" y="1489"/>
                  </a:lnTo>
                  <a:lnTo>
                    <a:pt x="4965" y="1489"/>
                  </a:lnTo>
                  <a:lnTo>
                    <a:pt x="4965" y="1805"/>
                  </a:lnTo>
                  <a:lnTo>
                    <a:pt x="4920" y="2076"/>
                  </a:lnTo>
                  <a:lnTo>
                    <a:pt x="4830" y="2347"/>
                  </a:lnTo>
                  <a:lnTo>
                    <a:pt x="4694" y="2618"/>
                  </a:lnTo>
                  <a:lnTo>
                    <a:pt x="4559" y="2844"/>
                  </a:lnTo>
                  <a:lnTo>
                    <a:pt x="4378" y="3114"/>
                  </a:lnTo>
                  <a:lnTo>
                    <a:pt x="3972" y="3521"/>
                  </a:lnTo>
                  <a:lnTo>
                    <a:pt x="3566" y="3882"/>
                  </a:lnTo>
                  <a:lnTo>
                    <a:pt x="3115" y="4152"/>
                  </a:lnTo>
                  <a:lnTo>
                    <a:pt x="2438" y="4514"/>
                  </a:lnTo>
                  <a:lnTo>
                    <a:pt x="2438" y="4514"/>
                  </a:lnTo>
                  <a:lnTo>
                    <a:pt x="2212" y="4559"/>
                  </a:lnTo>
                  <a:lnTo>
                    <a:pt x="1986" y="4514"/>
                  </a:lnTo>
                  <a:lnTo>
                    <a:pt x="1986" y="4514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9;p33">
              <a:extLst>
                <a:ext uri="{FF2B5EF4-FFF2-40B4-BE49-F238E27FC236}">
                  <a16:creationId xmlns:a16="http://schemas.microsoft.com/office/drawing/2014/main" id="{826E127E-81A6-42BD-C52D-CA1AF93C4C16}"/>
                </a:ext>
              </a:extLst>
            </p:cNvPr>
            <p:cNvSpPr/>
            <p:nvPr/>
          </p:nvSpPr>
          <p:spPr>
            <a:xfrm>
              <a:off x="3510095" y="1770017"/>
              <a:ext cx="29563" cy="60208"/>
            </a:xfrm>
            <a:custGeom>
              <a:avLst/>
              <a:gdLst/>
              <a:ahLst/>
              <a:cxnLst/>
              <a:rect l="l" t="t" r="r" b="b"/>
              <a:pathLst>
                <a:path w="1175" h="2393" extrusionOk="0">
                  <a:moveTo>
                    <a:pt x="407" y="317"/>
                  </a:moveTo>
                  <a:lnTo>
                    <a:pt x="407" y="317"/>
                  </a:lnTo>
                  <a:lnTo>
                    <a:pt x="362" y="858"/>
                  </a:lnTo>
                  <a:lnTo>
                    <a:pt x="271" y="1400"/>
                  </a:lnTo>
                  <a:lnTo>
                    <a:pt x="181" y="1896"/>
                  </a:lnTo>
                  <a:lnTo>
                    <a:pt x="1" y="2393"/>
                  </a:lnTo>
                  <a:lnTo>
                    <a:pt x="993" y="2393"/>
                  </a:lnTo>
                  <a:lnTo>
                    <a:pt x="993" y="2393"/>
                  </a:lnTo>
                  <a:lnTo>
                    <a:pt x="1129" y="1761"/>
                  </a:lnTo>
                  <a:lnTo>
                    <a:pt x="1174" y="1039"/>
                  </a:lnTo>
                  <a:lnTo>
                    <a:pt x="1174" y="1039"/>
                  </a:lnTo>
                  <a:lnTo>
                    <a:pt x="1129" y="542"/>
                  </a:lnTo>
                  <a:lnTo>
                    <a:pt x="1039" y="1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7" y="317"/>
                  </a:lnTo>
                  <a:lnTo>
                    <a:pt x="407" y="31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;p33">
              <a:extLst>
                <a:ext uri="{FF2B5EF4-FFF2-40B4-BE49-F238E27FC236}">
                  <a16:creationId xmlns:a16="http://schemas.microsoft.com/office/drawing/2014/main" id="{3EFFD10C-66C3-09CC-24A6-0AF7DD4ECFC1}"/>
                </a:ext>
              </a:extLst>
            </p:cNvPr>
            <p:cNvSpPr/>
            <p:nvPr/>
          </p:nvSpPr>
          <p:spPr>
            <a:xfrm>
              <a:off x="3259129" y="1540638"/>
              <a:ext cx="365701" cy="399742"/>
            </a:xfrm>
            <a:custGeom>
              <a:avLst/>
              <a:gdLst/>
              <a:ahLst/>
              <a:cxnLst/>
              <a:rect l="l" t="t" r="r" b="b"/>
              <a:pathLst>
                <a:path w="14535" h="15888" extrusionOk="0">
                  <a:moveTo>
                    <a:pt x="4424" y="5146"/>
                  </a:moveTo>
                  <a:lnTo>
                    <a:pt x="4424" y="6094"/>
                  </a:lnTo>
                  <a:lnTo>
                    <a:pt x="4018" y="5778"/>
                  </a:lnTo>
                  <a:lnTo>
                    <a:pt x="3702" y="5371"/>
                  </a:lnTo>
                  <a:lnTo>
                    <a:pt x="4018" y="5236"/>
                  </a:lnTo>
                  <a:lnTo>
                    <a:pt x="4424" y="5146"/>
                  </a:lnTo>
                  <a:close/>
                  <a:moveTo>
                    <a:pt x="7944" y="1219"/>
                  </a:moveTo>
                  <a:lnTo>
                    <a:pt x="7764" y="1264"/>
                  </a:lnTo>
                  <a:lnTo>
                    <a:pt x="7538" y="1309"/>
                  </a:lnTo>
                  <a:lnTo>
                    <a:pt x="7313" y="1445"/>
                  </a:lnTo>
                  <a:lnTo>
                    <a:pt x="7132" y="1535"/>
                  </a:lnTo>
                  <a:lnTo>
                    <a:pt x="6861" y="1806"/>
                  </a:lnTo>
                  <a:lnTo>
                    <a:pt x="6681" y="2122"/>
                  </a:lnTo>
                  <a:lnTo>
                    <a:pt x="6545" y="2528"/>
                  </a:lnTo>
                  <a:lnTo>
                    <a:pt x="6455" y="3024"/>
                  </a:lnTo>
                  <a:lnTo>
                    <a:pt x="6500" y="3386"/>
                  </a:lnTo>
                  <a:lnTo>
                    <a:pt x="6590" y="3792"/>
                  </a:lnTo>
                  <a:lnTo>
                    <a:pt x="6726" y="4108"/>
                  </a:lnTo>
                  <a:lnTo>
                    <a:pt x="6906" y="4469"/>
                  </a:lnTo>
                  <a:lnTo>
                    <a:pt x="7087" y="4740"/>
                  </a:lnTo>
                  <a:lnTo>
                    <a:pt x="7358" y="5010"/>
                  </a:lnTo>
                  <a:lnTo>
                    <a:pt x="7628" y="5281"/>
                  </a:lnTo>
                  <a:lnTo>
                    <a:pt x="7899" y="5507"/>
                  </a:lnTo>
                  <a:lnTo>
                    <a:pt x="8396" y="5868"/>
                  </a:lnTo>
                  <a:lnTo>
                    <a:pt x="8892" y="6139"/>
                  </a:lnTo>
                  <a:lnTo>
                    <a:pt x="9344" y="6364"/>
                  </a:lnTo>
                  <a:lnTo>
                    <a:pt x="9524" y="6364"/>
                  </a:lnTo>
                  <a:lnTo>
                    <a:pt x="10021" y="6139"/>
                  </a:lnTo>
                  <a:lnTo>
                    <a:pt x="10472" y="5868"/>
                  </a:lnTo>
                  <a:lnTo>
                    <a:pt x="11014" y="5507"/>
                  </a:lnTo>
                  <a:lnTo>
                    <a:pt x="11104" y="5417"/>
                  </a:lnTo>
                  <a:lnTo>
                    <a:pt x="11104" y="5326"/>
                  </a:lnTo>
                  <a:lnTo>
                    <a:pt x="11104" y="5236"/>
                  </a:lnTo>
                  <a:lnTo>
                    <a:pt x="11059" y="5146"/>
                  </a:lnTo>
                  <a:lnTo>
                    <a:pt x="11014" y="5101"/>
                  </a:lnTo>
                  <a:lnTo>
                    <a:pt x="10923" y="5056"/>
                  </a:lnTo>
                  <a:lnTo>
                    <a:pt x="10833" y="5101"/>
                  </a:lnTo>
                  <a:lnTo>
                    <a:pt x="10743" y="5101"/>
                  </a:lnTo>
                  <a:lnTo>
                    <a:pt x="10337" y="5417"/>
                  </a:lnTo>
                  <a:lnTo>
                    <a:pt x="9976" y="5642"/>
                  </a:lnTo>
                  <a:lnTo>
                    <a:pt x="9434" y="5913"/>
                  </a:lnTo>
                  <a:lnTo>
                    <a:pt x="8847" y="5597"/>
                  </a:lnTo>
                  <a:lnTo>
                    <a:pt x="8441" y="5326"/>
                  </a:lnTo>
                  <a:lnTo>
                    <a:pt x="7990" y="5010"/>
                  </a:lnTo>
                  <a:lnTo>
                    <a:pt x="7583" y="4604"/>
                  </a:lnTo>
                  <a:lnTo>
                    <a:pt x="7403" y="4379"/>
                  </a:lnTo>
                  <a:lnTo>
                    <a:pt x="7222" y="4153"/>
                  </a:lnTo>
                  <a:lnTo>
                    <a:pt x="7087" y="3882"/>
                  </a:lnTo>
                  <a:lnTo>
                    <a:pt x="6997" y="3611"/>
                  </a:lnTo>
                  <a:lnTo>
                    <a:pt x="6951" y="3340"/>
                  </a:lnTo>
                  <a:lnTo>
                    <a:pt x="6951" y="3024"/>
                  </a:lnTo>
                  <a:lnTo>
                    <a:pt x="6997" y="2663"/>
                  </a:lnTo>
                  <a:lnTo>
                    <a:pt x="7087" y="2347"/>
                  </a:lnTo>
                  <a:lnTo>
                    <a:pt x="7222" y="2122"/>
                  </a:lnTo>
                  <a:lnTo>
                    <a:pt x="7448" y="1941"/>
                  </a:lnTo>
                  <a:lnTo>
                    <a:pt x="7719" y="1761"/>
                  </a:lnTo>
                  <a:lnTo>
                    <a:pt x="8035" y="1670"/>
                  </a:lnTo>
                  <a:lnTo>
                    <a:pt x="8351" y="1670"/>
                  </a:lnTo>
                  <a:lnTo>
                    <a:pt x="8667" y="1716"/>
                  </a:lnTo>
                  <a:lnTo>
                    <a:pt x="8847" y="1806"/>
                  </a:lnTo>
                  <a:lnTo>
                    <a:pt x="9028" y="1896"/>
                  </a:lnTo>
                  <a:lnTo>
                    <a:pt x="9163" y="2032"/>
                  </a:lnTo>
                  <a:lnTo>
                    <a:pt x="9208" y="2167"/>
                  </a:lnTo>
                  <a:lnTo>
                    <a:pt x="9253" y="2257"/>
                  </a:lnTo>
                  <a:lnTo>
                    <a:pt x="9344" y="2302"/>
                  </a:lnTo>
                  <a:lnTo>
                    <a:pt x="9524" y="2302"/>
                  </a:lnTo>
                  <a:lnTo>
                    <a:pt x="9614" y="2257"/>
                  </a:lnTo>
                  <a:lnTo>
                    <a:pt x="9660" y="2167"/>
                  </a:lnTo>
                  <a:lnTo>
                    <a:pt x="9750" y="2032"/>
                  </a:lnTo>
                  <a:lnTo>
                    <a:pt x="9885" y="1896"/>
                  </a:lnTo>
                  <a:lnTo>
                    <a:pt x="10021" y="1806"/>
                  </a:lnTo>
                  <a:lnTo>
                    <a:pt x="10201" y="1716"/>
                  </a:lnTo>
                  <a:lnTo>
                    <a:pt x="10517" y="1670"/>
                  </a:lnTo>
                  <a:lnTo>
                    <a:pt x="10878" y="1670"/>
                  </a:lnTo>
                  <a:lnTo>
                    <a:pt x="11194" y="1761"/>
                  </a:lnTo>
                  <a:lnTo>
                    <a:pt x="11465" y="1941"/>
                  </a:lnTo>
                  <a:lnTo>
                    <a:pt x="11646" y="2122"/>
                  </a:lnTo>
                  <a:lnTo>
                    <a:pt x="11826" y="2347"/>
                  </a:lnTo>
                  <a:lnTo>
                    <a:pt x="11916" y="2663"/>
                  </a:lnTo>
                  <a:lnTo>
                    <a:pt x="11961" y="3024"/>
                  </a:lnTo>
                  <a:lnTo>
                    <a:pt x="11916" y="3431"/>
                  </a:lnTo>
                  <a:lnTo>
                    <a:pt x="11826" y="3792"/>
                  </a:lnTo>
                  <a:lnTo>
                    <a:pt x="11691" y="4108"/>
                  </a:lnTo>
                  <a:lnTo>
                    <a:pt x="11465" y="4424"/>
                  </a:lnTo>
                  <a:lnTo>
                    <a:pt x="11420" y="4514"/>
                  </a:lnTo>
                  <a:lnTo>
                    <a:pt x="11420" y="4604"/>
                  </a:lnTo>
                  <a:lnTo>
                    <a:pt x="11420" y="4694"/>
                  </a:lnTo>
                  <a:lnTo>
                    <a:pt x="11510" y="4740"/>
                  </a:lnTo>
                  <a:lnTo>
                    <a:pt x="11555" y="4785"/>
                  </a:lnTo>
                  <a:lnTo>
                    <a:pt x="11736" y="4785"/>
                  </a:lnTo>
                  <a:lnTo>
                    <a:pt x="11826" y="4694"/>
                  </a:lnTo>
                  <a:lnTo>
                    <a:pt x="12052" y="4333"/>
                  </a:lnTo>
                  <a:lnTo>
                    <a:pt x="12277" y="3927"/>
                  </a:lnTo>
                  <a:lnTo>
                    <a:pt x="12368" y="3476"/>
                  </a:lnTo>
                  <a:lnTo>
                    <a:pt x="12413" y="3024"/>
                  </a:lnTo>
                  <a:lnTo>
                    <a:pt x="12368" y="2528"/>
                  </a:lnTo>
                  <a:lnTo>
                    <a:pt x="12232" y="2122"/>
                  </a:lnTo>
                  <a:lnTo>
                    <a:pt x="12007" y="1806"/>
                  </a:lnTo>
                  <a:lnTo>
                    <a:pt x="11736" y="1535"/>
                  </a:lnTo>
                  <a:lnTo>
                    <a:pt x="11555" y="1445"/>
                  </a:lnTo>
                  <a:lnTo>
                    <a:pt x="11330" y="1309"/>
                  </a:lnTo>
                  <a:lnTo>
                    <a:pt x="11149" y="1264"/>
                  </a:lnTo>
                  <a:lnTo>
                    <a:pt x="10923" y="1219"/>
                  </a:lnTo>
                  <a:lnTo>
                    <a:pt x="10517" y="1219"/>
                  </a:lnTo>
                  <a:lnTo>
                    <a:pt x="10111" y="1264"/>
                  </a:lnTo>
                  <a:lnTo>
                    <a:pt x="9750" y="1445"/>
                  </a:lnTo>
                  <a:lnTo>
                    <a:pt x="9434" y="1670"/>
                  </a:lnTo>
                  <a:lnTo>
                    <a:pt x="9163" y="1445"/>
                  </a:lnTo>
                  <a:lnTo>
                    <a:pt x="8802" y="1264"/>
                  </a:lnTo>
                  <a:lnTo>
                    <a:pt x="8396" y="1219"/>
                  </a:lnTo>
                  <a:close/>
                  <a:moveTo>
                    <a:pt x="13451" y="497"/>
                  </a:moveTo>
                  <a:lnTo>
                    <a:pt x="13586" y="542"/>
                  </a:lnTo>
                  <a:lnTo>
                    <a:pt x="13812" y="677"/>
                  </a:lnTo>
                  <a:lnTo>
                    <a:pt x="13947" y="903"/>
                  </a:lnTo>
                  <a:lnTo>
                    <a:pt x="13993" y="1039"/>
                  </a:lnTo>
                  <a:lnTo>
                    <a:pt x="14038" y="1174"/>
                  </a:lnTo>
                  <a:lnTo>
                    <a:pt x="14038" y="6364"/>
                  </a:lnTo>
                  <a:lnTo>
                    <a:pt x="13993" y="6545"/>
                  </a:lnTo>
                  <a:lnTo>
                    <a:pt x="13947" y="6680"/>
                  </a:lnTo>
                  <a:lnTo>
                    <a:pt x="13812" y="6906"/>
                  </a:lnTo>
                  <a:lnTo>
                    <a:pt x="13586" y="7041"/>
                  </a:lnTo>
                  <a:lnTo>
                    <a:pt x="13451" y="7087"/>
                  </a:lnTo>
                  <a:lnTo>
                    <a:pt x="8712" y="7087"/>
                  </a:lnTo>
                  <a:lnTo>
                    <a:pt x="8621" y="7132"/>
                  </a:lnTo>
                  <a:lnTo>
                    <a:pt x="8531" y="7177"/>
                  </a:lnTo>
                  <a:lnTo>
                    <a:pt x="6681" y="9027"/>
                  </a:lnTo>
                  <a:lnTo>
                    <a:pt x="6681" y="7312"/>
                  </a:lnTo>
                  <a:lnTo>
                    <a:pt x="6681" y="7222"/>
                  </a:lnTo>
                  <a:lnTo>
                    <a:pt x="6636" y="7177"/>
                  </a:lnTo>
                  <a:lnTo>
                    <a:pt x="6545" y="7132"/>
                  </a:lnTo>
                  <a:lnTo>
                    <a:pt x="6455" y="7087"/>
                  </a:lnTo>
                  <a:lnTo>
                    <a:pt x="5417" y="7087"/>
                  </a:lnTo>
                  <a:lnTo>
                    <a:pt x="5281" y="7041"/>
                  </a:lnTo>
                  <a:lnTo>
                    <a:pt x="5056" y="6906"/>
                  </a:lnTo>
                  <a:lnTo>
                    <a:pt x="4875" y="6680"/>
                  </a:lnTo>
                  <a:lnTo>
                    <a:pt x="4830" y="6545"/>
                  </a:lnTo>
                  <a:lnTo>
                    <a:pt x="4830" y="6364"/>
                  </a:lnTo>
                  <a:lnTo>
                    <a:pt x="4830" y="1174"/>
                  </a:lnTo>
                  <a:lnTo>
                    <a:pt x="4830" y="1039"/>
                  </a:lnTo>
                  <a:lnTo>
                    <a:pt x="4875" y="903"/>
                  </a:lnTo>
                  <a:lnTo>
                    <a:pt x="5056" y="677"/>
                  </a:lnTo>
                  <a:lnTo>
                    <a:pt x="5281" y="542"/>
                  </a:lnTo>
                  <a:lnTo>
                    <a:pt x="5417" y="497"/>
                  </a:lnTo>
                  <a:close/>
                  <a:moveTo>
                    <a:pt x="3250" y="5597"/>
                  </a:moveTo>
                  <a:lnTo>
                    <a:pt x="3476" y="5868"/>
                  </a:lnTo>
                  <a:lnTo>
                    <a:pt x="3702" y="6139"/>
                  </a:lnTo>
                  <a:lnTo>
                    <a:pt x="4063" y="6410"/>
                  </a:lnTo>
                  <a:lnTo>
                    <a:pt x="4424" y="6680"/>
                  </a:lnTo>
                  <a:lnTo>
                    <a:pt x="4559" y="6951"/>
                  </a:lnTo>
                  <a:lnTo>
                    <a:pt x="4740" y="7222"/>
                  </a:lnTo>
                  <a:lnTo>
                    <a:pt x="4920" y="7357"/>
                  </a:lnTo>
                  <a:lnTo>
                    <a:pt x="5101" y="7493"/>
                  </a:lnTo>
                  <a:lnTo>
                    <a:pt x="5327" y="7538"/>
                  </a:lnTo>
                  <a:lnTo>
                    <a:pt x="5552" y="7583"/>
                  </a:lnTo>
                  <a:lnTo>
                    <a:pt x="6229" y="7583"/>
                  </a:lnTo>
                  <a:lnTo>
                    <a:pt x="6229" y="9569"/>
                  </a:lnTo>
                  <a:lnTo>
                    <a:pt x="6229" y="9659"/>
                  </a:lnTo>
                  <a:lnTo>
                    <a:pt x="6274" y="9704"/>
                  </a:lnTo>
                  <a:lnTo>
                    <a:pt x="6365" y="9795"/>
                  </a:lnTo>
                  <a:lnTo>
                    <a:pt x="6455" y="9795"/>
                  </a:lnTo>
                  <a:lnTo>
                    <a:pt x="6545" y="9750"/>
                  </a:lnTo>
                  <a:lnTo>
                    <a:pt x="6636" y="9704"/>
                  </a:lnTo>
                  <a:lnTo>
                    <a:pt x="8802" y="7583"/>
                  </a:lnTo>
                  <a:lnTo>
                    <a:pt x="10201" y="7583"/>
                  </a:lnTo>
                  <a:lnTo>
                    <a:pt x="10472" y="8125"/>
                  </a:lnTo>
                  <a:lnTo>
                    <a:pt x="10698" y="8757"/>
                  </a:lnTo>
                  <a:lnTo>
                    <a:pt x="10743" y="8937"/>
                  </a:lnTo>
                  <a:lnTo>
                    <a:pt x="9976" y="8937"/>
                  </a:lnTo>
                  <a:lnTo>
                    <a:pt x="9885" y="8982"/>
                  </a:lnTo>
                  <a:lnTo>
                    <a:pt x="9840" y="9073"/>
                  </a:lnTo>
                  <a:lnTo>
                    <a:pt x="9840" y="9163"/>
                  </a:lnTo>
                  <a:lnTo>
                    <a:pt x="9840" y="9253"/>
                  </a:lnTo>
                  <a:lnTo>
                    <a:pt x="9930" y="9343"/>
                  </a:lnTo>
                  <a:lnTo>
                    <a:pt x="9976" y="9389"/>
                  </a:lnTo>
                  <a:lnTo>
                    <a:pt x="10833" y="9389"/>
                  </a:lnTo>
                  <a:lnTo>
                    <a:pt x="10878" y="9795"/>
                  </a:lnTo>
                  <a:lnTo>
                    <a:pt x="10878" y="10201"/>
                  </a:lnTo>
                  <a:lnTo>
                    <a:pt x="10878" y="10743"/>
                  </a:lnTo>
                  <a:lnTo>
                    <a:pt x="10788" y="11284"/>
                  </a:lnTo>
                  <a:lnTo>
                    <a:pt x="8667" y="11284"/>
                  </a:lnTo>
                  <a:lnTo>
                    <a:pt x="8486" y="11239"/>
                  </a:lnTo>
                  <a:lnTo>
                    <a:pt x="8306" y="11149"/>
                  </a:lnTo>
                  <a:lnTo>
                    <a:pt x="8170" y="11013"/>
                  </a:lnTo>
                  <a:lnTo>
                    <a:pt x="8080" y="10878"/>
                  </a:lnTo>
                  <a:lnTo>
                    <a:pt x="7990" y="10697"/>
                  </a:lnTo>
                  <a:lnTo>
                    <a:pt x="7899" y="10517"/>
                  </a:lnTo>
                  <a:lnTo>
                    <a:pt x="7899" y="10336"/>
                  </a:lnTo>
                  <a:lnTo>
                    <a:pt x="7899" y="10156"/>
                  </a:lnTo>
                  <a:lnTo>
                    <a:pt x="7990" y="9975"/>
                  </a:lnTo>
                  <a:lnTo>
                    <a:pt x="8080" y="9795"/>
                  </a:lnTo>
                  <a:lnTo>
                    <a:pt x="8170" y="9659"/>
                  </a:lnTo>
                  <a:lnTo>
                    <a:pt x="8306" y="9569"/>
                  </a:lnTo>
                  <a:lnTo>
                    <a:pt x="8486" y="9479"/>
                  </a:lnTo>
                  <a:lnTo>
                    <a:pt x="8667" y="9389"/>
                  </a:lnTo>
                  <a:lnTo>
                    <a:pt x="9118" y="9389"/>
                  </a:lnTo>
                  <a:lnTo>
                    <a:pt x="9163" y="9298"/>
                  </a:lnTo>
                  <a:lnTo>
                    <a:pt x="9208" y="9208"/>
                  </a:lnTo>
                  <a:lnTo>
                    <a:pt x="9253" y="9118"/>
                  </a:lnTo>
                  <a:lnTo>
                    <a:pt x="9208" y="9027"/>
                  </a:lnTo>
                  <a:lnTo>
                    <a:pt x="9163" y="8982"/>
                  </a:lnTo>
                  <a:lnTo>
                    <a:pt x="9073" y="8937"/>
                  </a:lnTo>
                  <a:lnTo>
                    <a:pt x="8576" y="8937"/>
                  </a:lnTo>
                  <a:lnTo>
                    <a:pt x="8306" y="9027"/>
                  </a:lnTo>
                  <a:lnTo>
                    <a:pt x="8080" y="9163"/>
                  </a:lnTo>
                  <a:lnTo>
                    <a:pt x="7854" y="9343"/>
                  </a:lnTo>
                  <a:lnTo>
                    <a:pt x="7674" y="9569"/>
                  </a:lnTo>
                  <a:lnTo>
                    <a:pt x="7538" y="9795"/>
                  </a:lnTo>
                  <a:lnTo>
                    <a:pt x="7448" y="10066"/>
                  </a:lnTo>
                  <a:lnTo>
                    <a:pt x="7448" y="10336"/>
                  </a:lnTo>
                  <a:lnTo>
                    <a:pt x="7448" y="10652"/>
                  </a:lnTo>
                  <a:lnTo>
                    <a:pt x="7538" y="10878"/>
                  </a:lnTo>
                  <a:lnTo>
                    <a:pt x="7674" y="11149"/>
                  </a:lnTo>
                  <a:lnTo>
                    <a:pt x="7854" y="11329"/>
                  </a:lnTo>
                  <a:lnTo>
                    <a:pt x="8080" y="11510"/>
                  </a:lnTo>
                  <a:lnTo>
                    <a:pt x="8306" y="11645"/>
                  </a:lnTo>
                  <a:lnTo>
                    <a:pt x="8576" y="11736"/>
                  </a:lnTo>
                  <a:lnTo>
                    <a:pt x="8847" y="11781"/>
                  </a:lnTo>
                  <a:lnTo>
                    <a:pt x="10653" y="11781"/>
                  </a:lnTo>
                  <a:lnTo>
                    <a:pt x="10427" y="12367"/>
                  </a:lnTo>
                  <a:lnTo>
                    <a:pt x="10111" y="12909"/>
                  </a:lnTo>
                  <a:lnTo>
                    <a:pt x="9795" y="13406"/>
                  </a:lnTo>
                  <a:lnTo>
                    <a:pt x="9344" y="13857"/>
                  </a:lnTo>
                  <a:lnTo>
                    <a:pt x="8983" y="14218"/>
                  </a:lnTo>
                  <a:lnTo>
                    <a:pt x="8576" y="14489"/>
                  </a:lnTo>
                  <a:lnTo>
                    <a:pt x="8170" y="14760"/>
                  </a:lnTo>
                  <a:lnTo>
                    <a:pt x="7719" y="14985"/>
                  </a:lnTo>
                  <a:lnTo>
                    <a:pt x="7222" y="15166"/>
                  </a:lnTo>
                  <a:lnTo>
                    <a:pt x="6726" y="15301"/>
                  </a:lnTo>
                  <a:lnTo>
                    <a:pt x="6229" y="15346"/>
                  </a:lnTo>
                  <a:lnTo>
                    <a:pt x="5688" y="15391"/>
                  </a:lnTo>
                  <a:lnTo>
                    <a:pt x="5191" y="15391"/>
                  </a:lnTo>
                  <a:lnTo>
                    <a:pt x="4695" y="15301"/>
                  </a:lnTo>
                  <a:lnTo>
                    <a:pt x="4243" y="15211"/>
                  </a:lnTo>
                  <a:lnTo>
                    <a:pt x="3792" y="15030"/>
                  </a:lnTo>
                  <a:lnTo>
                    <a:pt x="3341" y="14850"/>
                  </a:lnTo>
                  <a:lnTo>
                    <a:pt x="2934" y="14624"/>
                  </a:lnTo>
                  <a:lnTo>
                    <a:pt x="2573" y="14353"/>
                  </a:lnTo>
                  <a:lnTo>
                    <a:pt x="2212" y="14037"/>
                  </a:lnTo>
                  <a:lnTo>
                    <a:pt x="5146" y="14037"/>
                  </a:lnTo>
                  <a:lnTo>
                    <a:pt x="5372" y="13947"/>
                  </a:lnTo>
                  <a:lnTo>
                    <a:pt x="5552" y="13857"/>
                  </a:lnTo>
                  <a:lnTo>
                    <a:pt x="5733" y="13721"/>
                  </a:lnTo>
                  <a:lnTo>
                    <a:pt x="5868" y="13586"/>
                  </a:lnTo>
                  <a:lnTo>
                    <a:pt x="5958" y="13360"/>
                  </a:lnTo>
                  <a:lnTo>
                    <a:pt x="6049" y="13180"/>
                  </a:lnTo>
                  <a:lnTo>
                    <a:pt x="6049" y="12954"/>
                  </a:lnTo>
                  <a:lnTo>
                    <a:pt x="6049" y="12728"/>
                  </a:lnTo>
                  <a:lnTo>
                    <a:pt x="5958" y="12503"/>
                  </a:lnTo>
                  <a:lnTo>
                    <a:pt x="5868" y="12322"/>
                  </a:lnTo>
                  <a:lnTo>
                    <a:pt x="5733" y="12142"/>
                  </a:lnTo>
                  <a:lnTo>
                    <a:pt x="5552" y="12006"/>
                  </a:lnTo>
                  <a:lnTo>
                    <a:pt x="5372" y="11916"/>
                  </a:lnTo>
                  <a:lnTo>
                    <a:pt x="5146" y="11871"/>
                  </a:lnTo>
                  <a:lnTo>
                    <a:pt x="4920" y="11826"/>
                  </a:lnTo>
                  <a:lnTo>
                    <a:pt x="4650" y="11826"/>
                  </a:lnTo>
                  <a:lnTo>
                    <a:pt x="4559" y="11871"/>
                  </a:lnTo>
                  <a:lnTo>
                    <a:pt x="4469" y="11916"/>
                  </a:lnTo>
                  <a:lnTo>
                    <a:pt x="4424" y="12006"/>
                  </a:lnTo>
                  <a:lnTo>
                    <a:pt x="4424" y="12097"/>
                  </a:lnTo>
                  <a:lnTo>
                    <a:pt x="4424" y="12187"/>
                  </a:lnTo>
                  <a:lnTo>
                    <a:pt x="4469" y="12232"/>
                  </a:lnTo>
                  <a:lnTo>
                    <a:pt x="4559" y="12277"/>
                  </a:lnTo>
                  <a:lnTo>
                    <a:pt x="4920" y="12277"/>
                  </a:lnTo>
                  <a:lnTo>
                    <a:pt x="5191" y="12367"/>
                  </a:lnTo>
                  <a:lnTo>
                    <a:pt x="5417" y="12503"/>
                  </a:lnTo>
                  <a:lnTo>
                    <a:pt x="5552" y="12683"/>
                  </a:lnTo>
                  <a:lnTo>
                    <a:pt x="5597" y="12954"/>
                  </a:lnTo>
                  <a:lnTo>
                    <a:pt x="5552" y="13180"/>
                  </a:lnTo>
                  <a:lnTo>
                    <a:pt x="5417" y="13406"/>
                  </a:lnTo>
                  <a:lnTo>
                    <a:pt x="5191" y="13541"/>
                  </a:lnTo>
                  <a:lnTo>
                    <a:pt x="4920" y="13586"/>
                  </a:lnTo>
                  <a:lnTo>
                    <a:pt x="1761" y="13586"/>
                  </a:lnTo>
                  <a:lnTo>
                    <a:pt x="1445" y="13225"/>
                  </a:lnTo>
                  <a:lnTo>
                    <a:pt x="1219" y="12864"/>
                  </a:lnTo>
                  <a:lnTo>
                    <a:pt x="994" y="12458"/>
                  </a:lnTo>
                  <a:lnTo>
                    <a:pt x="813" y="12051"/>
                  </a:lnTo>
                  <a:lnTo>
                    <a:pt x="678" y="11600"/>
                  </a:lnTo>
                  <a:lnTo>
                    <a:pt x="542" y="11149"/>
                  </a:lnTo>
                  <a:lnTo>
                    <a:pt x="497" y="10652"/>
                  </a:lnTo>
                  <a:lnTo>
                    <a:pt x="497" y="10201"/>
                  </a:lnTo>
                  <a:lnTo>
                    <a:pt x="542" y="9479"/>
                  </a:lnTo>
                  <a:lnTo>
                    <a:pt x="678" y="8802"/>
                  </a:lnTo>
                  <a:lnTo>
                    <a:pt x="3566" y="8802"/>
                  </a:lnTo>
                  <a:lnTo>
                    <a:pt x="3792" y="8847"/>
                  </a:lnTo>
                  <a:lnTo>
                    <a:pt x="4018" y="8982"/>
                  </a:lnTo>
                  <a:lnTo>
                    <a:pt x="4153" y="9208"/>
                  </a:lnTo>
                  <a:lnTo>
                    <a:pt x="4198" y="9434"/>
                  </a:lnTo>
                  <a:lnTo>
                    <a:pt x="4153" y="9704"/>
                  </a:lnTo>
                  <a:lnTo>
                    <a:pt x="4018" y="9885"/>
                  </a:lnTo>
                  <a:lnTo>
                    <a:pt x="3792" y="10066"/>
                  </a:lnTo>
                  <a:lnTo>
                    <a:pt x="3566" y="10111"/>
                  </a:lnTo>
                  <a:lnTo>
                    <a:pt x="3070" y="10111"/>
                  </a:lnTo>
                  <a:lnTo>
                    <a:pt x="2844" y="10201"/>
                  </a:lnTo>
                  <a:lnTo>
                    <a:pt x="2664" y="10291"/>
                  </a:lnTo>
                  <a:lnTo>
                    <a:pt x="2483" y="10427"/>
                  </a:lnTo>
                  <a:lnTo>
                    <a:pt x="2348" y="10607"/>
                  </a:lnTo>
                  <a:lnTo>
                    <a:pt x="2257" y="10788"/>
                  </a:lnTo>
                  <a:lnTo>
                    <a:pt x="2167" y="10968"/>
                  </a:lnTo>
                  <a:lnTo>
                    <a:pt x="2167" y="11194"/>
                  </a:lnTo>
                  <a:lnTo>
                    <a:pt x="2167" y="11420"/>
                  </a:lnTo>
                  <a:lnTo>
                    <a:pt x="2257" y="11645"/>
                  </a:lnTo>
                  <a:lnTo>
                    <a:pt x="2348" y="11826"/>
                  </a:lnTo>
                  <a:lnTo>
                    <a:pt x="2483" y="12006"/>
                  </a:lnTo>
                  <a:lnTo>
                    <a:pt x="2664" y="12142"/>
                  </a:lnTo>
                  <a:lnTo>
                    <a:pt x="2844" y="12232"/>
                  </a:lnTo>
                  <a:lnTo>
                    <a:pt x="3070" y="12322"/>
                  </a:lnTo>
                  <a:lnTo>
                    <a:pt x="3657" y="12322"/>
                  </a:lnTo>
                  <a:lnTo>
                    <a:pt x="3747" y="12277"/>
                  </a:lnTo>
                  <a:lnTo>
                    <a:pt x="3792" y="12187"/>
                  </a:lnTo>
                  <a:lnTo>
                    <a:pt x="3837" y="12142"/>
                  </a:lnTo>
                  <a:lnTo>
                    <a:pt x="3792" y="12006"/>
                  </a:lnTo>
                  <a:lnTo>
                    <a:pt x="3747" y="11916"/>
                  </a:lnTo>
                  <a:lnTo>
                    <a:pt x="3702" y="11871"/>
                  </a:lnTo>
                  <a:lnTo>
                    <a:pt x="3296" y="11871"/>
                  </a:lnTo>
                  <a:lnTo>
                    <a:pt x="3025" y="11826"/>
                  </a:lnTo>
                  <a:lnTo>
                    <a:pt x="2799" y="11690"/>
                  </a:lnTo>
                  <a:lnTo>
                    <a:pt x="2664" y="11465"/>
                  </a:lnTo>
                  <a:lnTo>
                    <a:pt x="2618" y="11194"/>
                  </a:lnTo>
                  <a:lnTo>
                    <a:pt x="2664" y="10968"/>
                  </a:lnTo>
                  <a:lnTo>
                    <a:pt x="2799" y="10743"/>
                  </a:lnTo>
                  <a:lnTo>
                    <a:pt x="3025" y="10607"/>
                  </a:lnTo>
                  <a:lnTo>
                    <a:pt x="3296" y="10562"/>
                  </a:lnTo>
                  <a:lnTo>
                    <a:pt x="3792" y="10562"/>
                  </a:lnTo>
                  <a:lnTo>
                    <a:pt x="3973" y="10472"/>
                  </a:lnTo>
                  <a:lnTo>
                    <a:pt x="4153" y="10381"/>
                  </a:lnTo>
                  <a:lnTo>
                    <a:pt x="4334" y="10246"/>
                  </a:lnTo>
                  <a:lnTo>
                    <a:pt x="4469" y="10066"/>
                  </a:lnTo>
                  <a:lnTo>
                    <a:pt x="4559" y="9885"/>
                  </a:lnTo>
                  <a:lnTo>
                    <a:pt x="4650" y="9659"/>
                  </a:lnTo>
                  <a:lnTo>
                    <a:pt x="4650" y="9434"/>
                  </a:lnTo>
                  <a:lnTo>
                    <a:pt x="4650" y="9208"/>
                  </a:lnTo>
                  <a:lnTo>
                    <a:pt x="4559" y="9027"/>
                  </a:lnTo>
                  <a:lnTo>
                    <a:pt x="4469" y="8847"/>
                  </a:lnTo>
                  <a:lnTo>
                    <a:pt x="4334" y="8666"/>
                  </a:lnTo>
                  <a:lnTo>
                    <a:pt x="4153" y="8531"/>
                  </a:lnTo>
                  <a:lnTo>
                    <a:pt x="3973" y="8441"/>
                  </a:lnTo>
                  <a:lnTo>
                    <a:pt x="3792" y="8350"/>
                  </a:lnTo>
                  <a:lnTo>
                    <a:pt x="858" y="8350"/>
                  </a:lnTo>
                  <a:lnTo>
                    <a:pt x="1039" y="7944"/>
                  </a:lnTo>
                  <a:lnTo>
                    <a:pt x="1219" y="7583"/>
                  </a:lnTo>
                  <a:lnTo>
                    <a:pt x="1445" y="7222"/>
                  </a:lnTo>
                  <a:lnTo>
                    <a:pt x="1671" y="6906"/>
                  </a:lnTo>
                  <a:lnTo>
                    <a:pt x="2032" y="6500"/>
                  </a:lnTo>
                  <a:lnTo>
                    <a:pt x="2393" y="6184"/>
                  </a:lnTo>
                  <a:lnTo>
                    <a:pt x="2799" y="5868"/>
                  </a:lnTo>
                  <a:lnTo>
                    <a:pt x="3250" y="5597"/>
                  </a:lnTo>
                  <a:close/>
                  <a:moveTo>
                    <a:pt x="5597" y="0"/>
                  </a:moveTo>
                  <a:lnTo>
                    <a:pt x="5327" y="46"/>
                  </a:lnTo>
                  <a:lnTo>
                    <a:pt x="5101" y="91"/>
                  </a:lnTo>
                  <a:lnTo>
                    <a:pt x="4920" y="226"/>
                  </a:lnTo>
                  <a:lnTo>
                    <a:pt x="4740" y="362"/>
                  </a:lnTo>
                  <a:lnTo>
                    <a:pt x="4604" y="542"/>
                  </a:lnTo>
                  <a:lnTo>
                    <a:pt x="4514" y="723"/>
                  </a:lnTo>
                  <a:lnTo>
                    <a:pt x="4424" y="948"/>
                  </a:lnTo>
                  <a:lnTo>
                    <a:pt x="4424" y="1174"/>
                  </a:lnTo>
                  <a:lnTo>
                    <a:pt x="4424" y="4649"/>
                  </a:lnTo>
                  <a:lnTo>
                    <a:pt x="3973" y="4785"/>
                  </a:lnTo>
                  <a:lnTo>
                    <a:pt x="3521" y="4965"/>
                  </a:lnTo>
                  <a:lnTo>
                    <a:pt x="3115" y="5146"/>
                  </a:lnTo>
                  <a:lnTo>
                    <a:pt x="2709" y="5371"/>
                  </a:lnTo>
                  <a:lnTo>
                    <a:pt x="2303" y="5642"/>
                  </a:lnTo>
                  <a:lnTo>
                    <a:pt x="1941" y="5913"/>
                  </a:lnTo>
                  <a:lnTo>
                    <a:pt x="1626" y="6229"/>
                  </a:lnTo>
                  <a:lnTo>
                    <a:pt x="1310" y="6590"/>
                  </a:lnTo>
                  <a:lnTo>
                    <a:pt x="994" y="6996"/>
                  </a:lnTo>
                  <a:lnTo>
                    <a:pt x="768" y="7403"/>
                  </a:lnTo>
                  <a:lnTo>
                    <a:pt x="542" y="7854"/>
                  </a:lnTo>
                  <a:lnTo>
                    <a:pt x="362" y="8260"/>
                  </a:lnTo>
                  <a:lnTo>
                    <a:pt x="226" y="8757"/>
                  </a:lnTo>
                  <a:lnTo>
                    <a:pt x="91" y="9208"/>
                  </a:lnTo>
                  <a:lnTo>
                    <a:pt x="46" y="9704"/>
                  </a:lnTo>
                  <a:lnTo>
                    <a:pt x="1" y="10201"/>
                  </a:lnTo>
                  <a:lnTo>
                    <a:pt x="46" y="10743"/>
                  </a:lnTo>
                  <a:lnTo>
                    <a:pt x="136" y="11329"/>
                  </a:lnTo>
                  <a:lnTo>
                    <a:pt x="271" y="11826"/>
                  </a:lnTo>
                  <a:lnTo>
                    <a:pt x="452" y="12367"/>
                  </a:lnTo>
                  <a:lnTo>
                    <a:pt x="678" y="12864"/>
                  </a:lnTo>
                  <a:lnTo>
                    <a:pt x="994" y="13360"/>
                  </a:lnTo>
                  <a:lnTo>
                    <a:pt x="1310" y="13812"/>
                  </a:lnTo>
                  <a:lnTo>
                    <a:pt x="1671" y="14218"/>
                  </a:lnTo>
                  <a:lnTo>
                    <a:pt x="2077" y="14579"/>
                  </a:lnTo>
                  <a:lnTo>
                    <a:pt x="2528" y="14895"/>
                  </a:lnTo>
                  <a:lnTo>
                    <a:pt x="2980" y="15211"/>
                  </a:lnTo>
                  <a:lnTo>
                    <a:pt x="3476" y="15437"/>
                  </a:lnTo>
                  <a:lnTo>
                    <a:pt x="4018" y="15617"/>
                  </a:lnTo>
                  <a:lnTo>
                    <a:pt x="4559" y="15753"/>
                  </a:lnTo>
                  <a:lnTo>
                    <a:pt x="5101" y="15843"/>
                  </a:lnTo>
                  <a:lnTo>
                    <a:pt x="5688" y="15888"/>
                  </a:lnTo>
                  <a:lnTo>
                    <a:pt x="6274" y="15843"/>
                  </a:lnTo>
                  <a:lnTo>
                    <a:pt x="6861" y="15753"/>
                  </a:lnTo>
                  <a:lnTo>
                    <a:pt x="7403" y="15617"/>
                  </a:lnTo>
                  <a:lnTo>
                    <a:pt x="7899" y="15437"/>
                  </a:lnTo>
                  <a:lnTo>
                    <a:pt x="8396" y="15211"/>
                  </a:lnTo>
                  <a:lnTo>
                    <a:pt x="8892" y="14895"/>
                  </a:lnTo>
                  <a:lnTo>
                    <a:pt x="9298" y="14579"/>
                  </a:lnTo>
                  <a:lnTo>
                    <a:pt x="9705" y="14218"/>
                  </a:lnTo>
                  <a:lnTo>
                    <a:pt x="10111" y="13812"/>
                  </a:lnTo>
                  <a:lnTo>
                    <a:pt x="10427" y="13360"/>
                  </a:lnTo>
                  <a:lnTo>
                    <a:pt x="10698" y="12864"/>
                  </a:lnTo>
                  <a:lnTo>
                    <a:pt x="10923" y="12367"/>
                  </a:lnTo>
                  <a:lnTo>
                    <a:pt x="11149" y="11826"/>
                  </a:lnTo>
                  <a:lnTo>
                    <a:pt x="11284" y="11284"/>
                  </a:lnTo>
                  <a:lnTo>
                    <a:pt x="11330" y="10743"/>
                  </a:lnTo>
                  <a:lnTo>
                    <a:pt x="11375" y="10201"/>
                  </a:lnTo>
                  <a:lnTo>
                    <a:pt x="11330" y="9389"/>
                  </a:lnTo>
                  <a:lnTo>
                    <a:pt x="11239" y="9027"/>
                  </a:lnTo>
                  <a:lnTo>
                    <a:pt x="11149" y="8621"/>
                  </a:lnTo>
                  <a:lnTo>
                    <a:pt x="10968" y="8080"/>
                  </a:lnTo>
                  <a:lnTo>
                    <a:pt x="10743" y="7583"/>
                  </a:lnTo>
                  <a:lnTo>
                    <a:pt x="13316" y="7583"/>
                  </a:lnTo>
                  <a:lnTo>
                    <a:pt x="13586" y="7538"/>
                  </a:lnTo>
                  <a:lnTo>
                    <a:pt x="13812" y="7448"/>
                  </a:lnTo>
                  <a:lnTo>
                    <a:pt x="13993" y="7357"/>
                  </a:lnTo>
                  <a:lnTo>
                    <a:pt x="14173" y="7222"/>
                  </a:lnTo>
                  <a:lnTo>
                    <a:pt x="14308" y="7041"/>
                  </a:lnTo>
                  <a:lnTo>
                    <a:pt x="14444" y="6861"/>
                  </a:lnTo>
                  <a:lnTo>
                    <a:pt x="14489" y="6635"/>
                  </a:lnTo>
                  <a:lnTo>
                    <a:pt x="14534" y="6364"/>
                  </a:lnTo>
                  <a:lnTo>
                    <a:pt x="14534" y="1174"/>
                  </a:lnTo>
                  <a:lnTo>
                    <a:pt x="14489" y="948"/>
                  </a:lnTo>
                  <a:lnTo>
                    <a:pt x="14444" y="723"/>
                  </a:lnTo>
                  <a:lnTo>
                    <a:pt x="14308" y="542"/>
                  </a:lnTo>
                  <a:lnTo>
                    <a:pt x="14173" y="362"/>
                  </a:lnTo>
                  <a:lnTo>
                    <a:pt x="13993" y="226"/>
                  </a:lnTo>
                  <a:lnTo>
                    <a:pt x="13812" y="91"/>
                  </a:lnTo>
                  <a:lnTo>
                    <a:pt x="13586" y="46"/>
                  </a:lnTo>
                  <a:lnTo>
                    <a:pt x="13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E7DBD10-E52C-D9C5-7297-0F6BBDA98ACC}"/>
              </a:ext>
            </a:extLst>
          </p:cNvPr>
          <p:cNvSpPr txBox="1"/>
          <p:nvPr/>
        </p:nvSpPr>
        <p:spPr>
          <a:xfrm>
            <a:off x="3093603" y="2402473"/>
            <a:ext cx="28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Public Sans" panose="020B0604020202020204" charset="0"/>
              </a:rPr>
              <a:t>Do you have any questions? </a:t>
            </a:r>
            <a:endParaRPr lang="pt-PT" sz="1600" dirty="0">
              <a:solidFill>
                <a:schemeClr val="bg2">
                  <a:lumMod val="75000"/>
                </a:schemeClr>
              </a:solidFill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625033" y="1861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Table of contents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1409012" y="1022022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01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 idx="3"/>
          </p:nvPr>
        </p:nvSpPr>
        <p:spPr>
          <a:xfrm>
            <a:off x="1473918" y="2295279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04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 idx="4"/>
          </p:nvPr>
        </p:nvSpPr>
        <p:spPr>
          <a:xfrm>
            <a:off x="4108287" y="1022022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02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 idx="5"/>
          </p:nvPr>
        </p:nvSpPr>
        <p:spPr>
          <a:xfrm>
            <a:off x="4173193" y="2295279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05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 idx="6"/>
          </p:nvPr>
        </p:nvSpPr>
        <p:spPr>
          <a:xfrm>
            <a:off x="6807562" y="1022022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03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1" name="Google Shape;301;p30"/>
          <p:cNvSpPr txBox="1">
            <a:spLocks noGrp="1"/>
          </p:cNvSpPr>
          <p:nvPr>
            <p:ph type="title" idx="7"/>
          </p:nvPr>
        </p:nvSpPr>
        <p:spPr>
          <a:xfrm>
            <a:off x="6872468" y="2295279"/>
            <a:ext cx="687651" cy="440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>
                    <a:lumMod val="90000"/>
                    <a:lumOff val="10000"/>
                  </a:schemeClr>
                </a:solidFill>
              </a:rPr>
              <a:t>06</a:t>
            </a:r>
            <a:endParaRPr lang="en-US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673907" y="1513217"/>
            <a:ext cx="2157860" cy="44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Context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8"/>
          </p:nvPr>
        </p:nvSpPr>
        <p:spPr>
          <a:xfrm>
            <a:off x="3317497" y="1543739"/>
            <a:ext cx="2275797" cy="44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Motivation and Goals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9"/>
          </p:nvPr>
        </p:nvSpPr>
        <p:spPr>
          <a:xfrm>
            <a:off x="6109174" y="1528869"/>
            <a:ext cx="2157860" cy="44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State of the art</a:t>
            </a:r>
            <a:endParaRPr lang="en-US" sz="1600" dirty="0"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3"/>
          </p:nvPr>
        </p:nvSpPr>
        <p:spPr>
          <a:xfrm>
            <a:off x="761433" y="2819858"/>
            <a:ext cx="2433865" cy="440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System Architecture</a:t>
            </a: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14"/>
          </p:nvPr>
        </p:nvSpPr>
        <p:spPr>
          <a:xfrm>
            <a:off x="3418636" y="2816019"/>
            <a:ext cx="2306728" cy="440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Development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5"/>
          </p:nvPr>
        </p:nvSpPr>
        <p:spPr>
          <a:xfrm>
            <a:off x="6466124" y="2816036"/>
            <a:ext cx="1676019" cy="44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Functionalities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08" name="Google Shape;308;p30"/>
          <p:cNvCxnSpPr>
            <a:cxnSpLocks/>
          </p:cNvCxnSpPr>
          <p:nvPr/>
        </p:nvCxnSpPr>
        <p:spPr>
          <a:xfrm>
            <a:off x="1473918" y="2734834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>
            <a:cxnSpLocks/>
          </p:cNvCxnSpPr>
          <p:nvPr/>
        </p:nvCxnSpPr>
        <p:spPr>
          <a:xfrm>
            <a:off x="1409012" y="1462809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>
            <a:cxnSpLocks/>
          </p:cNvCxnSpPr>
          <p:nvPr/>
        </p:nvCxnSpPr>
        <p:spPr>
          <a:xfrm>
            <a:off x="4163872" y="2718260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>
            <a:cxnSpLocks/>
          </p:cNvCxnSpPr>
          <p:nvPr/>
        </p:nvCxnSpPr>
        <p:spPr>
          <a:xfrm>
            <a:off x="4108287" y="1462809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0"/>
          <p:cNvCxnSpPr>
            <a:cxnSpLocks/>
          </p:cNvCxnSpPr>
          <p:nvPr/>
        </p:nvCxnSpPr>
        <p:spPr>
          <a:xfrm>
            <a:off x="6872468" y="2718260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0"/>
          <p:cNvCxnSpPr>
            <a:cxnSpLocks/>
          </p:cNvCxnSpPr>
          <p:nvPr/>
        </p:nvCxnSpPr>
        <p:spPr>
          <a:xfrm>
            <a:off x="6807562" y="1462809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212;p28">
            <a:extLst>
              <a:ext uri="{FF2B5EF4-FFF2-40B4-BE49-F238E27FC236}">
                <a16:creationId xmlns:a16="http://schemas.microsoft.com/office/drawing/2014/main" id="{566CEBA6-60D9-0C57-170B-91DA399DCDCD}"/>
              </a:ext>
            </a:extLst>
          </p:cNvPr>
          <p:cNvGrpSpPr/>
          <p:nvPr/>
        </p:nvGrpSpPr>
        <p:grpSpPr>
          <a:xfrm>
            <a:off x="730768" y="185537"/>
            <a:ext cx="828096" cy="701957"/>
            <a:chOff x="2597081" y="849078"/>
            <a:chExt cx="398636" cy="382709"/>
          </a:xfrm>
        </p:grpSpPr>
        <p:sp>
          <p:nvSpPr>
            <p:cNvPr id="37" name="Google Shape;213;p28">
              <a:extLst>
                <a:ext uri="{FF2B5EF4-FFF2-40B4-BE49-F238E27FC236}">
                  <a16:creationId xmlns:a16="http://schemas.microsoft.com/office/drawing/2014/main" id="{780E8EE5-7803-696D-C352-51581341B7E9}"/>
                </a:ext>
              </a:extLst>
            </p:cNvPr>
            <p:cNvSpPr/>
            <p:nvPr/>
          </p:nvSpPr>
          <p:spPr>
            <a:xfrm>
              <a:off x="2597081" y="849078"/>
              <a:ext cx="398600" cy="382700"/>
            </a:xfrm>
            <a:custGeom>
              <a:avLst/>
              <a:gdLst/>
              <a:ahLst/>
              <a:cxnLst/>
              <a:rect l="l" t="t" r="r" b="b"/>
              <a:pathLst>
                <a:path w="15944" h="15308" extrusionOk="0">
                  <a:moveTo>
                    <a:pt x="227" y="1"/>
                  </a:moveTo>
                  <a:lnTo>
                    <a:pt x="136" y="46"/>
                  </a:lnTo>
                  <a:lnTo>
                    <a:pt x="46" y="91"/>
                  </a:lnTo>
                  <a:lnTo>
                    <a:pt x="0" y="137"/>
                  </a:lnTo>
                  <a:lnTo>
                    <a:pt x="0" y="228"/>
                  </a:lnTo>
                  <a:lnTo>
                    <a:pt x="0" y="10039"/>
                  </a:lnTo>
                  <a:lnTo>
                    <a:pt x="0" y="10130"/>
                  </a:lnTo>
                  <a:lnTo>
                    <a:pt x="46" y="10175"/>
                  </a:lnTo>
                  <a:lnTo>
                    <a:pt x="136" y="10221"/>
                  </a:lnTo>
                  <a:lnTo>
                    <a:pt x="227" y="10266"/>
                  </a:lnTo>
                  <a:lnTo>
                    <a:pt x="4315" y="10266"/>
                  </a:lnTo>
                  <a:lnTo>
                    <a:pt x="4315" y="12991"/>
                  </a:lnTo>
                  <a:lnTo>
                    <a:pt x="2362" y="14899"/>
                  </a:lnTo>
                  <a:lnTo>
                    <a:pt x="2271" y="14990"/>
                  </a:lnTo>
                  <a:lnTo>
                    <a:pt x="2271" y="15081"/>
                  </a:lnTo>
                  <a:lnTo>
                    <a:pt x="2271" y="15172"/>
                  </a:lnTo>
                  <a:lnTo>
                    <a:pt x="2362" y="15217"/>
                  </a:lnTo>
                  <a:lnTo>
                    <a:pt x="2408" y="15308"/>
                  </a:lnTo>
                  <a:lnTo>
                    <a:pt x="2589" y="15308"/>
                  </a:lnTo>
                  <a:lnTo>
                    <a:pt x="2680" y="15217"/>
                  </a:lnTo>
                  <a:lnTo>
                    <a:pt x="4270" y="13627"/>
                  </a:lnTo>
                  <a:lnTo>
                    <a:pt x="4270" y="15081"/>
                  </a:lnTo>
                  <a:lnTo>
                    <a:pt x="4270" y="15172"/>
                  </a:lnTo>
                  <a:lnTo>
                    <a:pt x="4361" y="15262"/>
                  </a:lnTo>
                  <a:lnTo>
                    <a:pt x="4497" y="15308"/>
                  </a:lnTo>
                  <a:lnTo>
                    <a:pt x="4633" y="15308"/>
                  </a:lnTo>
                  <a:lnTo>
                    <a:pt x="4724" y="15217"/>
                  </a:lnTo>
                  <a:lnTo>
                    <a:pt x="4769" y="15081"/>
                  </a:lnTo>
                  <a:lnTo>
                    <a:pt x="4769" y="13627"/>
                  </a:lnTo>
                  <a:lnTo>
                    <a:pt x="6314" y="15217"/>
                  </a:lnTo>
                  <a:lnTo>
                    <a:pt x="6405" y="15308"/>
                  </a:lnTo>
                  <a:lnTo>
                    <a:pt x="6586" y="15308"/>
                  </a:lnTo>
                  <a:lnTo>
                    <a:pt x="6677" y="15217"/>
                  </a:lnTo>
                  <a:lnTo>
                    <a:pt x="6723" y="15172"/>
                  </a:lnTo>
                  <a:lnTo>
                    <a:pt x="6723" y="15081"/>
                  </a:lnTo>
                  <a:lnTo>
                    <a:pt x="6723" y="14990"/>
                  </a:lnTo>
                  <a:lnTo>
                    <a:pt x="6677" y="14899"/>
                  </a:lnTo>
                  <a:lnTo>
                    <a:pt x="4724" y="12991"/>
                  </a:lnTo>
                  <a:lnTo>
                    <a:pt x="4724" y="10266"/>
                  </a:lnTo>
                  <a:lnTo>
                    <a:pt x="8767" y="10266"/>
                  </a:lnTo>
                  <a:lnTo>
                    <a:pt x="8857" y="10221"/>
                  </a:lnTo>
                  <a:lnTo>
                    <a:pt x="8948" y="10175"/>
                  </a:lnTo>
                  <a:lnTo>
                    <a:pt x="8994" y="10130"/>
                  </a:lnTo>
                  <a:lnTo>
                    <a:pt x="8994" y="10039"/>
                  </a:lnTo>
                  <a:lnTo>
                    <a:pt x="9039" y="7904"/>
                  </a:lnTo>
                  <a:lnTo>
                    <a:pt x="10901" y="6042"/>
                  </a:lnTo>
                  <a:lnTo>
                    <a:pt x="10901" y="6905"/>
                  </a:lnTo>
                  <a:lnTo>
                    <a:pt x="10992" y="6996"/>
                  </a:lnTo>
                  <a:lnTo>
                    <a:pt x="11038" y="7086"/>
                  </a:lnTo>
                  <a:lnTo>
                    <a:pt x="11129" y="7132"/>
                  </a:lnTo>
                  <a:lnTo>
                    <a:pt x="11129" y="7722"/>
                  </a:lnTo>
                  <a:lnTo>
                    <a:pt x="11083" y="7722"/>
                  </a:lnTo>
                  <a:lnTo>
                    <a:pt x="10992" y="7768"/>
                  </a:lnTo>
                  <a:lnTo>
                    <a:pt x="10947" y="7813"/>
                  </a:lnTo>
                  <a:lnTo>
                    <a:pt x="10901" y="7949"/>
                  </a:lnTo>
                  <a:lnTo>
                    <a:pt x="10901" y="15081"/>
                  </a:lnTo>
                  <a:lnTo>
                    <a:pt x="10901" y="15172"/>
                  </a:lnTo>
                  <a:lnTo>
                    <a:pt x="10947" y="15217"/>
                  </a:lnTo>
                  <a:lnTo>
                    <a:pt x="11038" y="15262"/>
                  </a:lnTo>
                  <a:lnTo>
                    <a:pt x="11129" y="15308"/>
                  </a:lnTo>
                  <a:lnTo>
                    <a:pt x="14717" y="15308"/>
                  </a:lnTo>
                  <a:lnTo>
                    <a:pt x="14808" y="15262"/>
                  </a:lnTo>
                  <a:lnTo>
                    <a:pt x="14853" y="15217"/>
                  </a:lnTo>
                  <a:lnTo>
                    <a:pt x="14899" y="15172"/>
                  </a:lnTo>
                  <a:lnTo>
                    <a:pt x="14944" y="15081"/>
                  </a:lnTo>
                  <a:lnTo>
                    <a:pt x="14944" y="13763"/>
                  </a:lnTo>
                  <a:lnTo>
                    <a:pt x="14899" y="13673"/>
                  </a:lnTo>
                  <a:lnTo>
                    <a:pt x="14853" y="13582"/>
                  </a:lnTo>
                  <a:lnTo>
                    <a:pt x="14762" y="13536"/>
                  </a:lnTo>
                  <a:lnTo>
                    <a:pt x="14671" y="13536"/>
                  </a:lnTo>
                  <a:lnTo>
                    <a:pt x="14671" y="12946"/>
                  </a:lnTo>
                  <a:lnTo>
                    <a:pt x="14762" y="12900"/>
                  </a:lnTo>
                  <a:lnTo>
                    <a:pt x="14853" y="12855"/>
                  </a:lnTo>
                  <a:lnTo>
                    <a:pt x="14899" y="12810"/>
                  </a:lnTo>
                  <a:lnTo>
                    <a:pt x="14944" y="12719"/>
                  </a:lnTo>
                  <a:lnTo>
                    <a:pt x="14944" y="9221"/>
                  </a:lnTo>
                  <a:lnTo>
                    <a:pt x="15126" y="9176"/>
                  </a:lnTo>
                  <a:lnTo>
                    <a:pt x="15262" y="9130"/>
                  </a:lnTo>
                  <a:lnTo>
                    <a:pt x="15580" y="8903"/>
                  </a:lnTo>
                  <a:lnTo>
                    <a:pt x="15716" y="8722"/>
                  </a:lnTo>
                  <a:lnTo>
                    <a:pt x="15852" y="8494"/>
                  </a:lnTo>
                  <a:lnTo>
                    <a:pt x="15898" y="8267"/>
                  </a:lnTo>
                  <a:lnTo>
                    <a:pt x="15943" y="8040"/>
                  </a:lnTo>
                  <a:lnTo>
                    <a:pt x="15943" y="7631"/>
                  </a:lnTo>
                  <a:lnTo>
                    <a:pt x="15943" y="4997"/>
                  </a:lnTo>
                  <a:lnTo>
                    <a:pt x="15898" y="4679"/>
                  </a:lnTo>
                  <a:lnTo>
                    <a:pt x="15807" y="4361"/>
                  </a:lnTo>
                  <a:lnTo>
                    <a:pt x="15671" y="4089"/>
                  </a:lnTo>
                  <a:lnTo>
                    <a:pt x="15444" y="3861"/>
                  </a:lnTo>
                  <a:lnTo>
                    <a:pt x="15217" y="3634"/>
                  </a:lnTo>
                  <a:lnTo>
                    <a:pt x="14944" y="3498"/>
                  </a:lnTo>
                  <a:lnTo>
                    <a:pt x="14671" y="3407"/>
                  </a:lnTo>
                  <a:lnTo>
                    <a:pt x="14354" y="3362"/>
                  </a:lnTo>
                  <a:lnTo>
                    <a:pt x="14490" y="2998"/>
                  </a:lnTo>
                  <a:lnTo>
                    <a:pt x="14535" y="2771"/>
                  </a:lnTo>
                  <a:lnTo>
                    <a:pt x="14581" y="2590"/>
                  </a:lnTo>
                  <a:lnTo>
                    <a:pt x="14581" y="1045"/>
                  </a:lnTo>
                  <a:lnTo>
                    <a:pt x="14535" y="818"/>
                  </a:lnTo>
                  <a:lnTo>
                    <a:pt x="14490" y="636"/>
                  </a:lnTo>
                  <a:lnTo>
                    <a:pt x="14399" y="455"/>
                  </a:lnTo>
                  <a:lnTo>
                    <a:pt x="14263" y="319"/>
                  </a:lnTo>
                  <a:lnTo>
                    <a:pt x="14126" y="182"/>
                  </a:lnTo>
                  <a:lnTo>
                    <a:pt x="13945" y="91"/>
                  </a:lnTo>
                  <a:lnTo>
                    <a:pt x="13718" y="46"/>
                  </a:lnTo>
                  <a:lnTo>
                    <a:pt x="13536" y="1"/>
                  </a:lnTo>
                  <a:lnTo>
                    <a:pt x="12264" y="1"/>
                  </a:lnTo>
                  <a:lnTo>
                    <a:pt x="12037" y="46"/>
                  </a:lnTo>
                  <a:lnTo>
                    <a:pt x="11855" y="91"/>
                  </a:lnTo>
                  <a:lnTo>
                    <a:pt x="11674" y="182"/>
                  </a:lnTo>
                  <a:lnTo>
                    <a:pt x="11537" y="319"/>
                  </a:lnTo>
                  <a:lnTo>
                    <a:pt x="11401" y="455"/>
                  </a:lnTo>
                  <a:lnTo>
                    <a:pt x="11310" y="636"/>
                  </a:lnTo>
                  <a:lnTo>
                    <a:pt x="11265" y="818"/>
                  </a:lnTo>
                  <a:lnTo>
                    <a:pt x="11219" y="1045"/>
                  </a:lnTo>
                  <a:lnTo>
                    <a:pt x="11219" y="2590"/>
                  </a:lnTo>
                  <a:lnTo>
                    <a:pt x="11265" y="2771"/>
                  </a:lnTo>
                  <a:lnTo>
                    <a:pt x="11265" y="2998"/>
                  </a:lnTo>
                  <a:lnTo>
                    <a:pt x="11446" y="3362"/>
                  </a:lnTo>
                  <a:lnTo>
                    <a:pt x="11219" y="3362"/>
                  </a:lnTo>
                  <a:lnTo>
                    <a:pt x="11038" y="3407"/>
                  </a:lnTo>
                  <a:lnTo>
                    <a:pt x="10856" y="3453"/>
                  </a:lnTo>
                  <a:lnTo>
                    <a:pt x="10674" y="3543"/>
                  </a:lnTo>
                  <a:lnTo>
                    <a:pt x="10493" y="3680"/>
                  </a:lnTo>
                  <a:lnTo>
                    <a:pt x="8994" y="5179"/>
                  </a:lnTo>
                  <a:lnTo>
                    <a:pt x="8994" y="228"/>
                  </a:lnTo>
                  <a:lnTo>
                    <a:pt x="8994" y="137"/>
                  </a:lnTo>
                  <a:lnTo>
                    <a:pt x="8903" y="91"/>
                  </a:lnTo>
                  <a:lnTo>
                    <a:pt x="8857" y="46"/>
                  </a:lnTo>
                  <a:lnTo>
                    <a:pt x="8767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4;p28">
              <a:extLst>
                <a:ext uri="{FF2B5EF4-FFF2-40B4-BE49-F238E27FC236}">
                  <a16:creationId xmlns:a16="http://schemas.microsoft.com/office/drawing/2014/main" id="{D021AFB6-412F-4FBE-11BC-F30C4A34AAFF}"/>
                </a:ext>
              </a:extLst>
            </p:cNvPr>
            <p:cNvSpPr/>
            <p:nvPr/>
          </p:nvSpPr>
          <p:spPr>
            <a:xfrm>
              <a:off x="2875320" y="1068243"/>
              <a:ext cx="88588" cy="157879"/>
            </a:xfrm>
            <a:custGeom>
              <a:avLst/>
              <a:gdLst/>
              <a:ahLst/>
              <a:cxnLst/>
              <a:rect l="l" t="t" r="r" b="b"/>
              <a:pathLst>
                <a:path w="3521" h="6275" extrusionOk="0">
                  <a:moveTo>
                    <a:pt x="0" y="271"/>
                  </a:moveTo>
                  <a:lnTo>
                    <a:pt x="0" y="6048"/>
                  </a:lnTo>
                  <a:lnTo>
                    <a:pt x="0" y="6048"/>
                  </a:lnTo>
                  <a:lnTo>
                    <a:pt x="45" y="6139"/>
                  </a:lnTo>
                  <a:lnTo>
                    <a:pt x="90" y="6184"/>
                  </a:lnTo>
                  <a:lnTo>
                    <a:pt x="181" y="6274"/>
                  </a:lnTo>
                  <a:lnTo>
                    <a:pt x="271" y="6274"/>
                  </a:lnTo>
                  <a:lnTo>
                    <a:pt x="3295" y="6274"/>
                  </a:lnTo>
                  <a:lnTo>
                    <a:pt x="3295" y="6274"/>
                  </a:lnTo>
                  <a:lnTo>
                    <a:pt x="3385" y="6274"/>
                  </a:lnTo>
                  <a:lnTo>
                    <a:pt x="3475" y="6184"/>
                  </a:lnTo>
                  <a:lnTo>
                    <a:pt x="3521" y="6139"/>
                  </a:lnTo>
                  <a:lnTo>
                    <a:pt x="3521" y="6048"/>
                  </a:lnTo>
                  <a:lnTo>
                    <a:pt x="3521" y="271"/>
                  </a:lnTo>
                  <a:lnTo>
                    <a:pt x="1805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;p28">
              <a:extLst>
                <a:ext uri="{FF2B5EF4-FFF2-40B4-BE49-F238E27FC236}">
                  <a16:creationId xmlns:a16="http://schemas.microsoft.com/office/drawing/2014/main" id="{729A722A-0D89-6444-0E1C-C2FE2AE0D936}"/>
                </a:ext>
              </a:extLst>
            </p:cNvPr>
            <p:cNvSpPr/>
            <p:nvPr/>
          </p:nvSpPr>
          <p:spPr>
            <a:xfrm>
              <a:off x="2875320" y="1075061"/>
              <a:ext cx="88588" cy="151061"/>
            </a:xfrm>
            <a:custGeom>
              <a:avLst/>
              <a:gdLst/>
              <a:ahLst/>
              <a:cxnLst/>
              <a:rect l="l" t="t" r="r" b="b"/>
              <a:pathLst>
                <a:path w="3521" h="6004" extrusionOk="0">
                  <a:moveTo>
                    <a:pt x="0" y="5236"/>
                  </a:moveTo>
                  <a:lnTo>
                    <a:pt x="0" y="5777"/>
                  </a:lnTo>
                  <a:lnTo>
                    <a:pt x="0" y="5777"/>
                  </a:lnTo>
                  <a:lnTo>
                    <a:pt x="45" y="5868"/>
                  </a:lnTo>
                  <a:lnTo>
                    <a:pt x="90" y="5913"/>
                  </a:lnTo>
                  <a:lnTo>
                    <a:pt x="181" y="6003"/>
                  </a:lnTo>
                  <a:lnTo>
                    <a:pt x="271" y="6003"/>
                  </a:lnTo>
                  <a:lnTo>
                    <a:pt x="3295" y="6003"/>
                  </a:lnTo>
                  <a:lnTo>
                    <a:pt x="3295" y="6003"/>
                  </a:lnTo>
                  <a:lnTo>
                    <a:pt x="3385" y="6003"/>
                  </a:lnTo>
                  <a:lnTo>
                    <a:pt x="3475" y="5913"/>
                  </a:lnTo>
                  <a:lnTo>
                    <a:pt x="3521" y="5868"/>
                  </a:lnTo>
                  <a:lnTo>
                    <a:pt x="3521" y="5777"/>
                  </a:lnTo>
                  <a:lnTo>
                    <a:pt x="3521" y="0"/>
                  </a:lnTo>
                  <a:lnTo>
                    <a:pt x="2798" y="0"/>
                  </a:lnTo>
                  <a:lnTo>
                    <a:pt x="2798" y="4784"/>
                  </a:lnTo>
                  <a:lnTo>
                    <a:pt x="2798" y="4784"/>
                  </a:lnTo>
                  <a:lnTo>
                    <a:pt x="2753" y="4965"/>
                  </a:lnTo>
                  <a:lnTo>
                    <a:pt x="2663" y="5100"/>
                  </a:lnTo>
                  <a:lnTo>
                    <a:pt x="2528" y="5191"/>
                  </a:lnTo>
                  <a:lnTo>
                    <a:pt x="2347" y="5236"/>
                  </a:lnTo>
                  <a:lnTo>
                    <a:pt x="0" y="523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;p28">
              <a:extLst>
                <a:ext uri="{FF2B5EF4-FFF2-40B4-BE49-F238E27FC236}">
                  <a16:creationId xmlns:a16="http://schemas.microsoft.com/office/drawing/2014/main" id="{D104390F-ECA9-B257-7E74-8DF905042F99}"/>
                </a:ext>
              </a:extLst>
            </p:cNvPr>
            <p:cNvSpPr/>
            <p:nvPr/>
          </p:nvSpPr>
          <p:spPr>
            <a:xfrm>
              <a:off x="2602767" y="855897"/>
              <a:ext cx="213508" cy="244178"/>
            </a:xfrm>
            <a:custGeom>
              <a:avLst/>
              <a:gdLst/>
              <a:ahLst/>
              <a:cxnLst/>
              <a:rect l="l" t="t" r="r" b="b"/>
              <a:pathLst>
                <a:path w="8486" h="9705" extrusionOk="0">
                  <a:moveTo>
                    <a:pt x="226" y="0"/>
                  </a:moveTo>
                  <a:lnTo>
                    <a:pt x="8260" y="0"/>
                  </a:lnTo>
                  <a:lnTo>
                    <a:pt x="8260" y="0"/>
                  </a:lnTo>
                  <a:lnTo>
                    <a:pt x="8351" y="0"/>
                  </a:lnTo>
                  <a:lnTo>
                    <a:pt x="8441" y="45"/>
                  </a:lnTo>
                  <a:lnTo>
                    <a:pt x="8486" y="136"/>
                  </a:lnTo>
                  <a:lnTo>
                    <a:pt x="8486" y="226"/>
                  </a:lnTo>
                  <a:lnTo>
                    <a:pt x="8486" y="9478"/>
                  </a:lnTo>
                  <a:lnTo>
                    <a:pt x="8486" y="9478"/>
                  </a:lnTo>
                  <a:lnTo>
                    <a:pt x="8486" y="9569"/>
                  </a:lnTo>
                  <a:lnTo>
                    <a:pt x="8441" y="9614"/>
                  </a:lnTo>
                  <a:lnTo>
                    <a:pt x="8351" y="9704"/>
                  </a:lnTo>
                  <a:lnTo>
                    <a:pt x="8260" y="9704"/>
                  </a:lnTo>
                  <a:lnTo>
                    <a:pt x="226" y="9704"/>
                  </a:lnTo>
                  <a:lnTo>
                    <a:pt x="226" y="9704"/>
                  </a:lnTo>
                  <a:lnTo>
                    <a:pt x="136" y="9704"/>
                  </a:lnTo>
                  <a:lnTo>
                    <a:pt x="46" y="9614"/>
                  </a:lnTo>
                  <a:lnTo>
                    <a:pt x="1" y="9569"/>
                  </a:lnTo>
                  <a:lnTo>
                    <a:pt x="1" y="9478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136"/>
                  </a:lnTo>
                  <a:lnTo>
                    <a:pt x="46" y="45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;p28">
              <a:extLst>
                <a:ext uri="{FF2B5EF4-FFF2-40B4-BE49-F238E27FC236}">
                  <a16:creationId xmlns:a16="http://schemas.microsoft.com/office/drawing/2014/main" id="{5FB85891-E306-19AC-3E56-E41509938BB6}"/>
                </a:ext>
              </a:extLst>
            </p:cNvPr>
            <p:cNvSpPr/>
            <p:nvPr/>
          </p:nvSpPr>
          <p:spPr>
            <a:xfrm>
              <a:off x="2602767" y="855897"/>
              <a:ext cx="213508" cy="244178"/>
            </a:xfrm>
            <a:custGeom>
              <a:avLst/>
              <a:gdLst/>
              <a:ahLst/>
              <a:cxnLst/>
              <a:rect l="l" t="t" r="r" b="b"/>
              <a:pathLst>
                <a:path w="8486" h="9705" extrusionOk="0">
                  <a:moveTo>
                    <a:pt x="7764" y="0"/>
                  </a:moveTo>
                  <a:lnTo>
                    <a:pt x="8260" y="0"/>
                  </a:lnTo>
                  <a:lnTo>
                    <a:pt x="8260" y="0"/>
                  </a:lnTo>
                  <a:lnTo>
                    <a:pt x="8351" y="0"/>
                  </a:lnTo>
                  <a:lnTo>
                    <a:pt x="8441" y="45"/>
                  </a:lnTo>
                  <a:lnTo>
                    <a:pt x="8486" y="136"/>
                  </a:lnTo>
                  <a:lnTo>
                    <a:pt x="8486" y="226"/>
                  </a:lnTo>
                  <a:lnTo>
                    <a:pt x="8486" y="9478"/>
                  </a:lnTo>
                  <a:lnTo>
                    <a:pt x="8486" y="9478"/>
                  </a:lnTo>
                  <a:lnTo>
                    <a:pt x="8486" y="9569"/>
                  </a:lnTo>
                  <a:lnTo>
                    <a:pt x="8441" y="9614"/>
                  </a:lnTo>
                  <a:lnTo>
                    <a:pt x="8351" y="9704"/>
                  </a:lnTo>
                  <a:lnTo>
                    <a:pt x="8260" y="9704"/>
                  </a:lnTo>
                  <a:lnTo>
                    <a:pt x="226" y="9704"/>
                  </a:lnTo>
                  <a:lnTo>
                    <a:pt x="226" y="9704"/>
                  </a:lnTo>
                  <a:lnTo>
                    <a:pt x="136" y="9704"/>
                  </a:lnTo>
                  <a:lnTo>
                    <a:pt x="46" y="9614"/>
                  </a:lnTo>
                  <a:lnTo>
                    <a:pt x="1" y="9569"/>
                  </a:lnTo>
                  <a:lnTo>
                    <a:pt x="1" y="9478"/>
                  </a:lnTo>
                  <a:lnTo>
                    <a:pt x="1" y="8937"/>
                  </a:lnTo>
                  <a:lnTo>
                    <a:pt x="6997" y="8937"/>
                  </a:lnTo>
                  <a:lnTo>
                    <a:pt x="6997" y="8937"/>
                  </a:lnTo>
                  <a:lnTo>
                    <a:pt x="7132" y="8892"/>
                  </a:lnTo>
                  <a:lnTo>
                    <a:pt x="7312" y="8847"/>
                  </a:lnTo>
                  <a:lnTo>
                    <a:pt x="7403" y="8801"/>
                  </a:lnTo>
                  <a:lnTo>
                    <a:pt x="7538" y="8711"/>
                  </a:lnTo>
                  <a:lnTo>
                    <a:pt x="7628" y="8576"/>
                  </a:lnTo>
                  <a:lnTo>
                    <a:pt x="7674" y="8485"/>
                  </a:lnTo>
                  <a:lnTo>
                    <a:pt x="7719" y="8350"/>
                  </a:lnTo>
                  <a:lnTo>
                    <a:pt x="7764" y="8170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;p28">
              <a:extLst>
                <a:ext uri="{FF2B5EF4-FFF2-40B4-BE49-F238E27FC236}">
                  <a16:creationId xmlns:a16="http://schemas.microsoft.com/office/drawing/2014/main" id="{F3F41552-081D-71F6-CBE2-C52F43758244}"/>
                </a:ext>
              </a:extLst>
            </p:cNvPr>
            <p:cNvSpPr/>
            <p:nvPr/>
          </p:nvSpPr>
          <p:spPr>
            <a:xfrm>
              <a:off x="2635701" y="884277"/>
              <a:ext cx="147664" cy="147664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934" y="5868"/>
                  </a:moveTo>
                  <a:lnTo>
                    <a:pt x="2934" y="5868"/>
                  </a:lnTo>
                  <a:lnTo>
                    <a:pt x="3250" y="5868"/>
                  </a:lnTo>
                  <a:lnTo>
                    <a:pt x="3521" y="5823"/>
                  </a:lnTo>
                  <a:lnTo>
                    <a:pt x="3792" y="5733"/>
                  </a:lnTo>
                  <a:lnTo>
                    <a:pt x="4063" y="5642"/>
                  </a:lnTo>
                  <a:lnTo>
                    <a:pt x="4333" y="5507"/>
                  </a:lnTo>
                  <a:lnTo>
                    <a:pt x="4559" y="5372"/>
                  </a:lnTo>
                  <a:lnTo>
                    <a:pt x="5011" y="5010"/>
                  </a:lnTo>
                  <a:lnTo>
                    <a:pt x="5372" y="4559"/>
                  </a:lnTo>
                  <a:lnTo>
                    <a:pt x="5507" y="4333"/>
                  </a:lnTo>
                  <a:lnTo>
                    <a:pt x="5642" y="4063"/>
                  </a:lnTo>
                  <a:lnTo>
                    <a:pt x="5733" y="3792"/>
                  </a:lnTo>
                  <a:lnTo>
                    <a:pt x="5823" y="3521"/>
                  </a:lnTo>
                  <a:lnTo>
                    <a:pt x="5868" y="3250"/>
                  </a:lnTo>
                  <a:lnTo>
                    <a:pt x="5868" y="2934"/>
                  </a:lnTo>
                  <a:lnTo>
                    <a:pt x="5868" y="2934"/>
                  </a:lnTo>
                  <a:lnTo>
                    <a:pt x="5868" y="2618"/>
                  </a:lnTo>
                  <a:lnTo>
                    <a:pt x="5823" y="2348"/>
                  </a:lnTo>
                  <a:lnTo>
                    <a:pt x="5733" y="2077"/>
                  </a:lnTo>
                  <a:lnTo>
                    <a:pt x="5642" y="1806"/>
                  </a:lnTo>
                  <a:lnTo>
                    <a:pt x="5507" y="1535"/>
                  </a:lnTo>
                  <a:lnTo>
                    <a:pt x="5372" y="1309"/>
                  </a:lnTo>
                  <a:lnTo>
                    <a:pt x="5011" y="858"/>
                  </a:lnTo>
                  <a:lnTo>
                    <a:pt x="4559" y="497"/>
                  </a:lnTo>
                  <a:lnTo>
                    <a:pt x="4333" y="362"/>
                  </a:lnTo>
                  <a:lnTo>
                    <a:pt x="4063" y="226"/>
                  </a:lnTo>
                  <a:lnTo>
                    <a:pt x="3792" y="136"/>
                  </a:lnTo>
                  <a:lnTo>
                    <a:pt x="3521" y="46"/>
                  </a:lnTo>
                  <a:lnTo>
                    <a:pt x="3250" y="0"/>
                  </a:lnTo>
                  <a:lnTo>
                    <a:pt x="2934" y="0"/>
                  </a:lnTo>
                  <a:lnTo>
                    <a:pt x="2934" y="0"/>
                  </a:lnTo>
                  <a:lnTo>
                    <a:pt x="2618" y="0"/>
                  </a:lnTo>
                  <a:lnTo>
                    <a:pt x="2348" y="46"/>
                  </a:lnTo>
                  <a:lnTo>
                    <a:pt x="2077" y="136"/>
                  </a:lnTo>
                  <a:lnTo>
                    <a:pt x="1806" y="226"/>
                  </a:lnTo>
                  <a:lnTo>
                    <a:pt x="1535" y="362"/>
                  </a:lnTo>
                  <a:lnTo>
                    <a:pt x="1309" y="497"/>
                  </a:lnTo>
                  <a:lnTo>
                    <a:pt x="858" y="858"/>
                  </a:lnTo>
                  <a:lnTo>
                    <a:pt x="497" y="1309"/>
                  </a:lnTo>
                  <a:lnTo>
                    <a:pt x="362" y="1535"/>
                  </a:lnTo>
                  <a:lnTo>
                    <a:pt x="226" y="1806"/>
                  </a:lnTo>
                  <a:lnTo>
                    <a:pt x="136" y="2077"/>
                  </a:lnTo>
                  <a:lnTo>
                    <a:pt x="46" y="2348"/>
                  </a:lnTo>
                  <a:lnTo>
                    <a:pt x="1" y="2618"/>
                  </a:lnTo>
                  <a:lnTo>
                    <a:pt x="1" y="2934"/>
                  </a:lnTo>
                  <a:lnTo>
                    <a:pt x="1" y="2934"/>
                  </a:lnTo>
                  <a:lnTo>
                    <a:pt x="1" y="3250"/>
                  </a:lnTo>
                  <a:lnTo>
                    <a:pt x="46" y="3521"/>
                  </a:lnTo>
                  <a:lnTo>
                    <a:pt x="136" y="3792"/>
                  </a:lnTo>
                  <a:lnTo>
                    <a:pt x="226" y="4063"/>
                  </a:lnTo>
                  <a:lnTo>
                    <a:pt x="362" y="4333"/>
                  </a:lnTo>
                  <a:lnTo>
                    <a:pt x="497" y="4559"/>
                  </a:lnTo>
                  <a:lnTo>
                    <a:pt x="858" y="5010"/>
                  </a:lnTo>
                  <a:lnTo>
                    <a:pt x="1309" y="5372"/>
                  </a:lnTo>
                  <a:lnTo>
                    <a:pt x="1535" y="5507"/>
                  </a:lnTo>
                  <a:lnTo>
                    <a:pt x="1806" y="5642"/>
                  </a:lnTo>
                  <a:lnTo>
                    <a:pt x="2077" y="5733"/>
                  </a:lnTo>
                  <a:lnTo>
                    <a:pt x="2348" y="5823"/>
                  </a:lnTo>
                  <a:lnTo>
                    <a:pt x="2618" y="5868"/>
                  </a:lnTo>
                  <a:lnTo>
                    <a:pt x="2934" y="5868"/>
                  </a:lnTo>
                  <a:lnTo>
                    <a:pt x="2934" y="58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9;p28">
              <a:extLst>
                <a:ext uri="{FF2B5EF4-FFF2-40B4-BE49-F238E27FC236}">
                  <a16:creationId xmlns:a16="http://schemas.microsoft.com/office/drawing/2014/main" id="{688767DD-578E-5057-3D7F-2D138AE18AD2}"/>
                </a:ext>
              </a:extLst>
            </p:cNvPr>
            <p:cNvSpPr/>
            <p:nvPr/>
          </p:nvSpPr>
          <p:spPr>
            <a:xfrm>
              <a:off x="2661817" y="899045"/>
              <a:ext cx="121548" cy="132895"/>
            </a:xfrm>
            <a:custGeom>
              <a:avLst/>
              <a:gdLst/>
              <a:ahLst/>
              <a:cxnLst/>
              <a:rect l="l" t="t" r="r" b="b"/>
              <a:pathLst>
                <a:path w="4831" h="5282" extrusionOk="0">
                  <a:moveTo>
                    <a:pt x="3657" y="0"/>
                  </a:moveTo>
                  <a:lnTo>
                    <a:pt x="3657" y="0"/>
                  </a:lnTo>
                  <a:lnTo>
                    <a:pt x="3882" y="181"/>
                  </a:lnTo>
                  <a:lnTo>
                    <a:pt x="4153" y="452"/>
                  </a:lnTo>
                  <a:lnTo>
                    <a:pt x="4334" y="722"/>
                  </a:lnTo>
                  <a:lnTo>
                    <a:pt x="4514" y="993"/>
                  </a:lnTo>
                  <a:lnTo>
                    <a:pt x="4650" y="1309"/>
                  </a:lnTo>
                  <a:lnTo>
                    <a:pt x="4740" y="1625"/>
                  </a:lnTo>
                  <a:lnTo>
                    <a:pt x="4830" y="1986"/>
                  </a:lnTo>
                  <a:lnTo>
                    <a:pt x="4830" y="2347"/>
                  </a:lnTo>
                  <a:lnTo>
                    <a:pt x="4830" y="2347"/>
                  </a:lnTo>
                  <a:lnTo>
                    <a:pt x="4830" y="2663"/>
                  </a:lnTo>
                  <a:lnTo>
                    <a:pt x="4785" y="2934"/>
                  </a:lnTo>
                  <a:lnTo>
                    <a:pt x="4695" y="3205"/>
                  </a:lnTo>
                  <a:lnTo>
                    <a:pt x="4604" y="3476"/>
                  </a:lnTo>
                  <a:lnTo>
                    <a:pt x="4469" y="3746"/>
                  </a:lnTo>
                  <a:lnTo>
                    <a:pt x="4334" y="3972"/>
                  </a:lnTo>
                  <a:lnTo>
                    <a:pt x="3973" y="4423"/>
                  </a:lnTo>
                  <a:lnTo>
                    <a:pt x="3521" y="4785"/>
                  </a:lnTo>
                  <a:lnTo>
                    <a:pt x="3295" y="4920"/>
                  </a:lnTo>
                  <a:lnTo>
                    <a:pt x="3025" y="5055"/>
                  </a:lnTo>
                  <a:lnTo>
                    <a:pt x="2754" y="5146"/>
                  </a:lnTo>
                  <a:lnTo>
                    <a:pt x="2483" y="5236"/>
                  </a:lnTo>
                  <a:lnTo>
                    <a:pt x="2212" y="5281"/>
                  </a:lnTo>
                  <a:lnTo>
                    <a:pt x="1896" y="5281"/>
                  </a:lnTo>
                  <a:lnTo>
                    <a:pt x="1896" y="5281"/>
                  </a:lnTo>
                  <a:lnTo>
                    <a:pt x="1355" y="5236"/>
                  </a:lnTo>
                  <a:lnTo>
                    <a:pt x="858" y="5100"/>
                  </a:lnTo>
                  <a:lnTo>
                    <a:pt x="407" y="4875"/>
                  </a:lnTo>
                  <a:lnTo>
                    <a:pt x="1" y="4559"/>
                  </a:lnTo>
                  <a:lnTo>
                    <a:pt x="1" y="4559"/>
                  </a:lnTo>
                  <a:lnTo>
                    <a:pt x="452" y="4694"/>
                  </a:lnTo>
                  <a:lnTo>
                    <a:pt x="948" y="4739"/>
                  </a:lnTo>
                  <a:lnTo>
                    <a:pt x="948" y="4739"/>
                  </a:lnTo>
                  <a:lnTo>
                    <a:pt x="1310" y="4694"/>
                  </a:lnTo>
                  <a:lnTo>
                    <a:pt x="1580" y="4649"/>
                  </a:lnTo>
                  <a:lnTo>
                    <a:pt x="1896" y="4604"/>
                  </a:lnTo>
                  <a:lnTo>
                    <a:pt x="2167" y="4469"/>
                  </a:lnTo>
                  <a:lnTo>
                    <a:pt x="2438" y="4333"/>
                  </a:lnTo>
                  <a:lnTo>
                    <a:pt x="2709" y="4198"/>
                  </a:lnTo>
                  <a:lnTo>
                    <a:pt x="2934" y="4017"/>
                  </a:lnTo>
                  <a:lnTo>
                    <a:pt x="3160" y="3792"/>
                  </a:lnTo>
                  <a:lnTo>
                    <a:pt x="3386" y="3566"/>
                  </a:lnTo>
                  <a:lnTo>
                    <a:pt x="3566" y="3340"/>
                  </a:lnTo>
                  <a:lnTo>
                    <a:pt x="3702" y="3069"/>
                  </a:lnTo>
                  <a:lnTo>
                    <a:pt x="3837" y="2799"/>
                  </a:lnTo>
                  <a:lnTo>
                    <a:pt x="3927" y="2528"/>
                  </a:lnTo>
                  <a:lnTo>
                    <a:pt x="4018" y="2212"/>
                  </a:lnTo>
                  <a:lnTo>
                    <a:pt x="4063" y="1896"/>
                  </a:lnTo>
                  <a:lnTo>
                    <a:pt x="4063" y="1580"/>
                  </a:lnTo>
                  <a:lnTo>
                    <a:pt x="4063" y="1580"/>
                  </a:lnTo>
                  <a:lnTo>
                    <a:pt x="4063" y="1174"/>
                  </a:lnTo>
                  <a:lnTo>
                    <a:pt x="3973" y="722"/>
                  </a:lnTo>
                  <a:lnTo>
                    <a:pt x="3837" y="361"/>
                  </a:lnTo>
                  <a:lnTo>
                    <a:pt x="3657" y="0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0;p28">
              <a:extLst>
                <a:ext uri="{FF2B5EF4-FFF2-40B4-BE49-F238E27FC236}">
                  <a16:creationId xmlns:a16="http://schemas.microsoft.com/office/drawing/2014/main" id="{C85A97E1-679E-42F2-0D11-FF828393E03B}"/>
                </a:ext>
              </a:extLst>
            </p:cNvPr>
            <p:cNvSpPr/>
            <p:nvPr/>
          </p:nvSpPr>
          <p:spPr>
            <a:xfrm>
              <a:off x="2635701" y="884277"/>
              <a:ext cx="147664" cy="122680"/>
            </a:xfrm>
            <a:custGeom>
              <a:avLst/>
              <a:gdLst/>
              <a:ahLst/>
              <a:cxnLst/>
              <a:rect l="l" t="t" r="r" b="b"/>
              <a:pathLst>
                <a:path w="5869" h="4876" extrusionOk="0">
                  <a:moveTo>
                    <a:pt x="3205" y="1129"/>
                  </a:moveTo>
                  <a:lnTo>
                    <a:pt x="3205" y="1129"/>
                  </a:lnTo>
                  <a:lnTo>
                    <a:pt x="3611" y="1084"/>
                  </a:lnTo>
                  <a:lnTo>
                    <a:pt x="4018" y="993"/>
                  </a:lnTo>
                  <a:lnTo>
                    <a:pt x="4333" y="768"/>
                  </a:lnTo>
                  <a:lnTo>
                    <a:pt x="4604" y="497"/>
                  </a:lnTo>
                  <a:lnTo>
                    <a:pt x="4604" y="497"/>
                  </a:lnTo>
                  <a:lnTo>
                    <a:pt x="4243" y="316"/>
                  </a:lnTo>
                  <a:lnTo>
                    <a:pt x="3837" y="136"/>
                  </a:lnTo>
                  <a:lnTo>
                    <a:pt x="3386" y="46"/>
                  </a:lnTo>
                  <a:lnTo>
                    <a:pt x="2934" y="0"/>
                  </a:lnTo>
                  <a:lnTo>
                    <a:pt x="2934" y="0"/>
                  </a:lnTo>
                  <a:lnTo>
                    <a:pt x="2618" y="0"/>
                  </a:lnTo>
                  <a:lnTo>
                    <a:pt x="2257" y="91"/>
                  </a:lnTo>
                  <a:lnTo>
                    <a:pt x="1941" y="181"/>
                  </a:lnTo>
                  <a:lnTo>
                    <a:pt x="1671" y="271"/>
                  </a:lnTo>
                  <a:lnTo>
                    <a:pt x="1671" y="271"/>
                  </a:lnTo>
                  <a:lnTo>
                    <a:pt x="1806" y="452"/>
                  </a:lnTo>
                  <a:lnTo>
                    <a:pt x="1941" y="632"/>
                  </a:lnTo>
                  <a:lnTo>
                    <a:pt x="2122" y="768"/>
                  </a:lnTo>
                  <a:lnTo>
                    <a:pt x="2302" y="903"/>
                  </a:lnTo>
                  <a:lnTo>
                    <a:pt x="2528" y="993"/>
                  </a:lnTo>
                  <a:lnTo>
                    <a:pt x="2754" y="1084"/>
                  </a:lnTo>
                  <a:lnTo>
                    <a:pt x="2979" y="1129"/>
                  </a:lnTo>
                  <a:lnTo>
                    <a:pt x="3205" y="1129"/>
                  </a:lnTo>
                  <a:lnTo>
                    <a:pt x="3205" y="1129"/>
                  </a:lnTo>
                  <a:close/>
                  <a:moveTo>
                    <a:pt x="1761" y="2032"/>
                  </a:moveTo>
                  <a:lnTo>
                    <a:pt x="136" y="2032"/>
                  </a:lnTo>
                  <a:lnTo>
                    <a:pt x="136" y="2032"/>
                  </a:lnTo>
                  <a:lnTo>
                    <a:pt x="46" y="2483"/>
                  </a:lnTo>
                  <a:lnTo>
                    <a:pt x="1" y="2934"/>
                  </a:lnTo>
                  <a:lnTo>
                    <a:pt x="1" y="2934"/>
                  </a:lnTo>
                  <a:lnTo>
                    <a:pt x="46" y="3476"/>
                  </a:lnTo>
                  <a:lnTo>
                    <a:pt x="181" y="4017"/>
                  </a:lnTo>
                  <a:lnTo>
                    <a:pt x="452" y="4469"/>
                  </a:lnTo>
                  <a:lnTo>
                    <a:pt x="768" y="4875"/>
                  </a:lnTo>
                  <a:lnTo>
                    <a:pt x="2528" y="4875"/>
                  </a:lnTo>
                  <a:lnTo>
                    <a:pt x="2528" y="4875"/>
                  </a:lnTo>
                  <a:lnTo>
                    <a:pt x="2709" y="4875"/>
                  </a:lnTo>
                  <a:lnTo>
                    <a:pt x="2844" y="4785"/>
                  </a:lnTo>
                  <a:lnTo>
                    <a:pt x="2979" y="4604"/>
                  </a:lnTo>
                  <a:lnTo>
                    <a:pt x="3025" y="4469"/>
                  </a:lnTo>
                  <a:lnTo>
                    <a:pt x="3025" y="4469"/>
                  </a:lnTo>
                  <a:lnTo>
                    <a:pt x="2979" y="4243"/>
                  </a:lnTo>
                  <a:lnTo>
                    <a:pt x="2889" y="4108"/>
                  </a:lnTo>
                  <a:lnTo>
                    <a:pt x="2709" y="4017"/>
                  </a:lnTo>
                  <a:lnTo>
                    <a:pt x="2528" y="3972"/>
                  </a:lnTo>
                  <a:lnTo>
                    <a:pt x="1625" y="3972"/>
                  </a:lnTo>
                  <a:lnTo>
                    <a:pt x="1625" y="3972"/>
                  </a:lnTo>
                  <a:lnTo>
                    <a:pt x="1445" y="3927"/>
                  </a:lnTo>
                  <a:lnTo>
                    <a:pt x="1264" y="3792"/>
                  </a:lnTo>
                  <a:lnTo>
                    <a:pt x="1174" y="3611"/>
                  </a:lnTo>
                  <a:lnTo>
                    <a:pt x="1174" y="3476"/>
                  </a:lnTo>
                  <a:lnTo>
                    <a:pt x="1174" y="3340"/>
                  </a:lnTo>
                  <a:lnTo>
                    <a:pt x="1174" y="3340"/>
                  </a:lnTo>
                  <a:lnTo>
                    <a:pt x="1219" y="3205"/>
                  </a:lnTo>
                  <a:lnTo>
                    <a:pt x="1355" y="3115"/>
                  </a:lnTo>
                  <a:lnTo>
                    <a:pt x="1490" y="3025"/>
                  </a:lnTo>
                  <a:lnTo>
                    <a:pt x="1625" y="3025"/>
                  </a:lnTo>
                  <a:lnTo>
                    <a:pt x="1761" y="3025"/>
                  </a:lnTo>
                  <a:lnTo>
                    <a:pt x="1761" y="3025"/>
                  </a:lnTo>
                  <a:lnTo>
                    <a:pt x="1941" y="2979"/>
                  </a:lnTo>
                  <a:lnTo>
                    <a:pt x="2077" y="2889"/>
                  </a:lnTo>
                  <a:lnTo>
                    <a:pt x="2167" y="2799"/>
                  </a:lnTo>
                  <a:lnTo>
                    <a:pt x="2257" y="2663"/>
                  </a:lnTo>
                  <a:lnTo>
                    <a:pt x="2257" y="2663"/>
                  </a:lnTo>
                  <a:lnTo>
                    <a:pt x="2257" y="2528"/>
                  </a:lnTo>
                  <a:lnTo>
                    <a:pt x="2257" y="2438"/>
                  </a:lnTo>
                  <a:lnTo>
                    <a:pt x="2167" y="2212"/>
                  </a:lnTo>
                  <a:lnTo>
                    <a:pt x="1986" y="2077"/>
                  </a:lnTo>
                  <a:lnTo>
                    <a:pt x="1761" y="2032"/>
                  </a:lnTo>
                  <a:lnTo>
                    <a:pt x="1761" y="2032"/>
                  </a:lnTo>
                  <a:close/>
                  <a:moveTo>
                    <a:pt x="4649" y="2348"/>
                  </a:moveTo>
                  <a:lnTo>
                    <a:pt x="4649" y="2348"/>
                  </a:lnTo>
                  <a:lnTo>
                    <a:pt x="4514" y="2393"/>
                  </a:lnTo>
                  <a:lnTo>
                    <a:pt x="4333" y="2438"/>
                  </a:lnTo>
                  <a:lnTo>
                    <a:pt x="4243" y="2483"/>
                  </a:lnTo>
                  <a:lnTo>
                    <a:pt x="4153" y="2618"/>
                  </a:lnTo>
                  <a:lnTo>
                    <a:pt x="4063" y="2709"/>
                  </a:lnTo>
                  <a:lnTo>
                    <a:pt x="4018" y="2889"/>
                  </a:lnTo>
                  <a:lnTo>
                    <a:pt x="3972" y="3025"/>
                  </a:lnTo>
                  <a:lnTo>
                    <a:pt x="4018" y="3160"/>
                  </a:lnTo>
                  <a:lnTo>
                    <a:pt x="4018" y="3160"/>
                  </a:lnTo>
                  <a:lnTo>
                    <a:pt x="4108" y="3386"/>
                  </a:lnTo>
                  <a:lnTo>
                    <a:pt x="4243" y="3521"/>
                  </a:lnTo>
                  <a:lnTo>
                    <a:pt x="4424" y="3611"/>
                  </a:lnTo>
                  <a:lnTo>
                    <a:pt x="4649" y="3656"/>
                  </a:lnTo>
                  <a:lnTo>
                    <a:pt x="5778" y="3656"/>
                  </a:lnTo>
                  <a:lnTo>
                    <a:pt x="5778" y="3656"/>
                  </a:lnTo>
                  <a:lnTo>
                    <a:pt x="5868" y="3295"/>
                  </a:lnTo>
                  <a:lnTo>
                    <a:pt x="5868" y="2934"/>
                  </a:lnTo>
                  <a:lnTo>
                    <a:pt x="5868" y="2934"/>
                  </a:lnTo>
                  <a:lnTo>
                    <a:pt x="5868" y="2618"/>
                  </a:lnTo>
                  <a:lnTo>
                    <a:pt x="5823" y="2348"/>
                  </a:lnTo>
                  <a:lnTo>
                    <a:pt x="4649" y="23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1;p28">
              <a:extLst>
                <a:ext uri="{FF2B5EF4-FFF2-40B4-BE49-F238E27FC236}">
                  <a16:creationId xmlns:a16="http://schemas.microsoft.com/office/drawing/2014/main" id="{21C963E0-5756-A5E8-0A1D-F71AE8C0A338}"/>
                </a:ext>
              </a:extLst>
            </p:cNvPr>
            <p:cNvSpPr/>
            <p:nvPr/>
          </p:nvSpPr>
          <p:spPr>
            <a:xfrm>
              <a:off x="2801502" y="939929"/>
              <a:ext cx="187392" cy="135160"/>
            </a:xfrm>
            <a:custGeom>
              <a:avLst/>
              <a:gdLst/>
              <a:ahLst/>
              <a:cxnLst/>
              <a:rect l="l" t="t" r="r" b="b"/>
              <a:pathLst>
                <a:path w="7448" h="5372" extrusionOk="0">
                  <a:moveTo>
                    <a:pt x="6093" y="0"/>
                  </a:moveTo>
                  <a:lnTo>
                    <a:pt x="6093" y="0"/>
                  </a:lnTo>
                  <a:lnTo>
                    <a:pt x="6364" y="0"/>
                  </a:lnTo>
                  <a:lnTo>
                    <a:pt x="6635" y="90"/>
                  </a:lnTo>
                  <a:lnTo>
                    <a:pt x="6861" y="226"/>
                  </a:lnTo>
                  <a:lnTo>
                    <a:pt x="7041" y="406"/>
                  </a:lnTo>
                  <a:lnTo>
                    <a:pt x="7222" y="587"/>
                  </a:lnTo>
                  <a:lnTo>
                    <a:pt x="7357" y="858"/>
                  </a:lnTo>
                  <a:lnTo>
                    <a:pt x="7448" y="1083"/>
                  </a:lnTo>
                  <a:lnTo>
                    <a:pt x="7448" y="1399"/>
                  </a:lnTo>
                  <a:lnTo>
                    <a:pt x="7448" y="3972"/>
                  </a:lnTo>
                  <a:lnTo>
                    <a:pt x="6635" y="4107"/>
                  </a:lnTo>
                  <a:lnTo>
                    <a:pt x="6500" y="5371"/>
                  </a:lnTo>
                  <a:lnTo>
                    <a:pt x="2934" y="5371"/>
                  </a:lnTo>
                  <a:lnTo>
                    <a:pt x="2934" y="2167"/>
                  </a:lnTo>
                  <a:lnTo>
                    <a:pt x="2934" y="2167"/>
                  </a:lnTo>
                  <a:lnTo>
                    <a:pt x="2934" y="2076"/>
                  </a:lnTo>
                  <a:lnTo>
                    <a:pt x="2889" y="2031"/>
                  </a:lnTo>
                  <a:lnTo>
                    <a:pt x="2799" y="2031"/>
                  </a:lnTo>
                  <a:lnTo>
                    <a:pt x="2708" y="2076"/>
                  </a:lnTo>
                  <a:lnTo>
                    <a:pt x="1038" y="3746"/>
                  </a:lnTo>
                  <a:lnTo>
                    <a:pt x="406" y="3385"/>
                  </a:lnTo>
                  <a:lnTo>
                    <a:pt x="0" y="2708"/>
                  </a:lnTo>
                  <a:lnTo>
                    <a:pt x="2483" y="226"/>
                  </a:lnTo>
                  <a:lnTo>
                    <a:pt x="2483" y="226"/>
                  </a:lnTo>
                  <a:lnTo>
                    <a:pt x="2618" y="90"/>
                  </a:lnTo>
                  <a:lnTo>
                    <a:pt x="2753" y="45"/>
                  </a:lnTo>
                  <a:lnTo>
                    <a:pt x="2889" y="0"/>
                  </a:lnTo>
                  <a:lnTo>
                    <a:pt x="3069" y="0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;p28">
              <a:extLst>
                <a:ext uri="{FF2B5EF4-FFF2-40B4-BE49-F238E27FC236}">
                  <a16:creationId xmlns:a16="http://schemas.microsoft.com/office/drawing/2014/main" id="{84FC99B2-1F9E-ACC3-BBB6-C5A4F4DD388C}"/>
                </a:ext>
              </a:extLst>
            </p:cNvPr>
            <p:cNvSpPr/>
            <p:nvPr/>
          </p:nvSpPr>
          <p:spPr>
            <a:xfrm>
              <a:off x="2875320" y="943326"/>
              <a:ext cx="113572" cy="130631"/>
            </a:xfrm>
            <a:custGeom>
              <a:avLst/>
              <a:gdLst/>
              <a:ahLst/>
              <a:cxnLst/>
              <a:rect l="l" t="t" r="r" b="b"/>
              <a:pathLst>
                <a:path w="4514" h="5192" extrusionOk="0">
                  <a:moveTo>
                    <a:pt x="3791" y="1"/>
                  </a:moveTo>
                  <a:lnTo>
                    <a:pt x="3791" y="1"/>
                  </a:lnTo>
                  <a:lnTo>
                    <a:pt x="4107" y="226"/>
                  </a:lnTo>
                  <a:lnTo>
                    <a:pt x="4333" y="497"/>
                  </a:lnTo>
                  <a:lnTo>
                    <a:pt x="4468" y="858"/>
                  </a:lnTo>
                  <a:lnTo>
                    <a:pt x="4514" y="1039"/>
                  </a:lnTo>
                  <a:lnTo>
                    <a:pt x="4514" y="1219"/>
                  </a:lnTo>
                  <a:lnTo>
                    <a:pt x="4514" y="3837"/>
                  </a:lnTo>
                  <a:lnTo>
                    <a:pt x="3701" y="3837"/>
                  </a:lnTo>
                  <a:lnTo>
                    <a:pt x="3701" y="3837"/>
                  </a:lnTo>
                  <a:lnTo>
                    <a:pt x="3746" y="3656"/>
                  </a:lnTo>
                  <a:lnTo>
                    <a:pt x="3791" y="3476"/>
                  </a:lnTo>
                  <a:lnTo>
                    <a:pt x="3791" y="1"/>
                  </a:lnTo>
                  <a:lnTo>
                    <a:pt x="3791" y="1"/>
                  </a:lnTo>
                  <a:close/>
                  <a:moveTo>
                    <a:pt x="3521" y="5191"/>
                  </a:moveTo>
                  <a:lnTo>
                    <a:pt x="0" y="5191"/>
                  </a:lnTo>
                  <a:lnTo>
                    <a:pt x="0" y="4469"/>
                  </a:lnTo>
                  <a:lnTo>
                    <a:pt x="2798" y="4469"/>
                  </a:lnTo>
                  <a:lnTo>
                    <a:pt x="2798" y="4469"/>
                  </a:lnTo>
                  <a:lnTo>
                    <a:pt x="3024" y="4424"/>
                  </a:lnTo>
                  <a:lnTo>
                    <a:pt x="3205" y="4379"/>
                  </a:lnTo>
                  <a:lnTo>
                    <a:pt x="3385" y="4243"/>
                  </a:lnTo>
                  <a:lnTo>
                    <a:pt x="3521" y="4108"/>
                  </a:lnTo>
                  <a:lnTo>
                    <a:pt x="3521" y="5191"/>
                  </a:lnTo>
                  <a:lnTo>
                    <a:pt x="3521" y="519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3;p28">
              <a:extLst>
                <a:ext uri="{FF2B5EF4-FFF2-40B4-BE49-F238E27FC236}">
                  <a16:creationId xmlns:a16="http://schemas.microsoft.com/office/drawing/2014/main" id="{DEFB22C3-C011-1D4F-5761-C475E4BEB21B}"/>
                </a:ext>
              </a:extLst>
            </p:cNvPr>
            <p:cNvSpPr/>
            <p:nvPr/>
          </p:nvSpPr>
          <p:spPr>
            <a:xfrm>
              <a:off x="2902568" y="937640"/>
              <a:ext cx="34092" cy="84060"/>
            </a:xfrm>
            <a:custGeom>
              <a:avLst/>
              <a:gdLst/>
              <a:ahLst/>
              <a:cxnLst/>
              <a:rect l="l" t="t" r="r" b="b"/>
              <a:pathLst>
                <a:path w="1355" h="3341" extrusionOk="0">
                  <a:moveTo>
                    <a:pt x="677" y="1"/>
                  </a:moveTo>
                  <a:lnTo>
                    <a:pt x="1354" y="2528"/>
                  </a:lnTo>
                  <a:lnTo>
                    <a:pt x="1354" y="2528"/>
                  </a:lnTo>
                  <a:lnTo>
                    <a:pt x="1354" y="2664"/>
                  </a:lnTo>
                  <a:lnTo>
                    <a:pt x="1354" y="2754"/>
                  </a:lnTo>
                  <a:lnTo>
                    <a:pt x="1309" y="2844"/>
                  </a:lnTo>
                  <a:lnTo>
                    <a:pt x="1219" y="2935"/>
                  </a:lnTo>
                  <a:lnTo>
                    <a:pt x="858" y="3251"/>
                  </a:lnTo>
                  <a:lnTo>
                    <a:pt x="858" y="3251"/>
                  </a:lnTo>
                  <a:lnTo>
                    <a:pt x="768" y="3296"/>
                  </a:lnTo>
                  <a:lnTo>
                    <a:pt x="677" y="3341"/>
                  </a:lnTo>
                  <a:lnTo>
                    <a:pt x="587" y="3296"/>
                  </a:lnTo>
                  <a:lnTo>
                    <a:pt x="497" y="3251"/>
                  </a:lnTo>
                  <a:lnTo>
                    <a:pt x="136" y="2935"/>
                  </a:lnTo>
                  <a:lnTo>
                    <a:pt x="136" y="2935"/>
                  </a:lnTo>
                  <a:lnTo>
                    <a:pt x="45" y="2844"/>
                  </a:lnTo>
                  <a:lnTo>
                    <a:pt x="0" y="2754"/>
                  </a:lnTo>
                  <a:lnTo>
                    <a:pt x="0" y="2664"/>
                  </a:lnTo>
                  <a:lnTo>
                    <a:pt x="0" y="2528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4;p28">
              <a:extLst>
                <a:ext uri="{FF2B5EF4-FFF2-40B4-BE49-F238E27FC236}">
                  <a16:creationId xmlns:a16="http://schemas.microsoft.com/office/drawing/2014/main" id="{286347E4-5C43-BC23-AD7E-B18C21823532}"/>
                </a:ext>
              </a:extLst>
            </p:cNvPr>
            <p:cNvSpPr/>
            <p:nvPr/>
          </p:nvSpPr>
          <p:spPr>
            <a:xfrm>
              <a:off x="2884403" y="855897"/>
              <a:ext cx="71555" cy="93142"/>
            </a:xfrm>
            <a:custGeom>
              <a:avLst/>
              <a:gdLst/>
              <a:ahLst/>
              <a:cxnLst/>
              <a:rect l="l" t="t" r="r" b="b"/>
              <a:pathLst>
                <a:path w="2844" h="3702" extrusionOk="0">
                  <a:moveTo>
                    <a:pt x="0" y="2302"/>
                  </a:moveTo>
                  <a:lnTo>
                    <a:pt x="0" y="2302"/>
                  </a:lnTo>
                  <a:lnTo>
                    <a:pt x="45" y="2618"/>
                  </a:lnTo>
                  <a:lnTo>
                    <a:pt x="135" y="2889"/>
                  </a:lnTo>
                  <a:lnTo>
                    <a:pt x="271" y="3160"/>
                  </a:lnTo>
                  <a:lnTo>
                    <a:pt x="497" y="3385"/>
                  </a:lnTo>
                  <a:lnTo>
                    <a:pt x="722" y="3566"/>
                  </a:lnTo>
                  <a:lnTo>
                    <a:pt x="1038" y="3656"/>
                  </a:lnTo>
                  <a:lnTo>
                    <a:pt x="1354" y="3701"/>
                  </a:lnTo>
                  <a:lnTo>
                    <a:pt x="1670" y="3701"/>
                  </a:lnTo>
                  <a:lnTo>
                    <a:pt x="1670" y="3701"/>
                  </a:lnTo>
                  <a:lnTo>
                    <a:pt x="1896" y="3611"/>
                  </a:lnTo>
                  <a:lnTo>
                    <a:pt x="2121" y="3521"/>
                  </a:lnTo>
                  <a:lnTo>
                    <a:pt x="2347" y="3385"/>
                  </a:lnTo>
                  <a:lnTo>
                    <a:pt x="2483" y="3205"/>
                  </a:lnTo>
                  <a:lnTo>
                    <a:pt x="2663" y="2979"/>
                  </a:lnTo>
                  <a:lnTo>
                    <a:pt x="2753" y="2798"/>
                  </a:lnTo>
                  <a:lnTo>
                    <a:pt x="2798" y="2528"/>
                  </a:lnTo>
                  <a:lnTo>
                    <a:pt x="2844" y="2257"/>
                  </a:lnTo>
                  <a:lnTo>
                    <a:pt x="2844" y="767"/>
                  </a:lnTo>
                  <a:lnTo>
                    <a:pt x="2844" y="767"/>
                  </a:lnTo>
                  <a:lnTo>
                    <a:pt x="2798" y="632"/>
                  </a:lnTo>
                  <a:lnTo>
                    <a:pt x="2753" y="497"/>
                  </a:lnTo>
                  <a:lnTo>
                    <a:pt x="2708" y="361"/>
                  </a:lnTo>
                  <a:lnTo>
                    <a:pt x="2618" y="226"/>
                  </a:lnTo>
                  <a:lnTo>
                    <a:pt x="2483" y="136"/>
                  </a:lnTo>
                  <a:lnTo>
                    <a:pt x="2347" y="45"/>
                  </a:lnTo>
                  <a:lnTo>
                    <a:pt x="2212" y="0"/>
                  </a:lnTo>
                  <a:lnTo>
                    <a:pt x="2031" y="0"/>
                  </a:lnTo>
                  <a:lnTo>
                    <a:pt x="767" y="0"/>
                  </a:lnTo>
                  <a:lnTo>
                    <a:pt x="767" y="0"/>
                  </a:lnTo>
                  <a:lnTo>
                    <a:pt x="632" y="0"/>
                  </a:lnTo>
                  <a:lnTo>
                    <a:pt x="497" y="45"/>
                  </a:lnTo>
                  <a:lnTo>
                    <a:pt x="361" y="136"/>
                  </a:lnTo>
                  <a:lnTo>
                    <a:pt x="226" y="226"/>
                  </a:lnTo>
                  <a:lnTo>
                    <a:pt x="135" y="361"/>
                  </a:lnTo>
                  <a:lnTo>
                    <a:pt x="45" y="497"/>
                  </a:lnTo>
                  <a:lnTo>
                    <a:pt x="0" y="632"/>
                  </a:lnTo>
                  <a:lnTo>
                    <a:pt x="0" y="767"/>
                  </a:lnTo>
                  <a:lnTo>
                    <a:pt x="0" y="23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5;p28">
              <a:extLst>
                <a:ext uri="{FF2B5EF4-FFF2-40B4-BE49-F238E27FC236}">
                  <a16:creationId xmlns:a16="http://schemas.microsoft.com/office/drawing/2014/main" id="{BE7F7CFA-E14F-62FA-3575-76756539EEFD}"/>
                </a:ext>
              </a:extLst>
            </p:cNvPr>
            <p:cNvSpPr/>
            <p:nvPr/>
          </p:nvSpPr>
          <p:spPr>
            <a:xfrm>
              <a:off x="2887800" y="855897"/>
              <a:ext cx="67026" cy="93142"/>
            </a:xfrm>
            <a:custGeom>
              <a:avLst/>
              <a:gdLst/>
              <a:ahLst/>
              <a:cxnLst/>
              <a:rect l="l" t="t" r="r" b="b"/>
              <a:pathLst>
                <a:path w="2664" h="3702" extrusionOk="0">
                  <a:moveTo>
                    <a:pt x="0" y="2844"/>
                  </a:moveTo>
                  <a:lnTo>
                    <a:pt x="0" y="2844"/>
                  </a:lnTo>
                  <a:lnTo>
                    <a:pt x="91" y="3024"/>
                  </a:lnTo>
                  <a:lnTo>
                    <a:pt x="226" y="3205"/>
                  </a:lnTo>
                  <a:lnTo>
                    <a:pt x="362" y="3340"/>
                  </a:lnTo>
                  <a:lnTo>
                    <a:pt x="542" y="3476"/>
                  </a:lnTo>
                  <a:lnTo>
                    <a:pt x="723" y="3566"/>
                  </a:lnTo>
                  <a:lnTo>
                    <a:pt x="903" y="3656"/>
                  </a:lnTo>
                  <a:lnTo>
                    <a:pt x="1129" y="3701"/>
                  </a:lnTo>
                  <a:lnTo>
                    <a:pt x="1355" y="3701"/>
                  </a:lnTo>
                  <a:lnTo>
                    <a:pt x="1355" y="3701"/>
                  </a:lnTo>
                  <a:lnTo>
                    <a:pt x="1625" y="3656"/>
                  </a:lnTo>
                  <a:lnTo>
                    <a:pt x="1896" y="3566"/>
                  </a:lnTo>
                  <a:lnTo>
                    <a:pt x="2077" y="3430"/>
                  </a:lnTo>
                  <a:lnTo>
                    <a:pt x="2302" y="3250"/>
                  </a:lnTo>
                  <a:lnTo>
                    <a:pt x="2438" y="3024"/>
                  </a:lnTo>
                  <a:lnTo>
                    <a:pt x="2573" y="2798"/>
                  </a:lnTo>
                  <a:lnTo>
                    <a:pt x="2663" y="2528"/>
                  </a:lnTo>
                  <a:lnTo>
                    <a:pt x="2663" y="2257"/>
                  </a:lnTo>
                  <a:lnTo>
                    <a:pt x="2663" y="813"/>
                  </a:lnTo>
                  <a:lnTo>
                    <a:pt x="2663" y="813"/>
                  </a:lnTo>
                  <a:lnTo>
                    <a:pt x="2663" y="632"/>
                  </a:lnTo>
                  <a:lnTo>
                    <a:pt x="2618" y="497"/>
                  </a:lnTo>
                  <a:lnTo>
                    <a:pt x="2528" y="361"/>
                  </a:lnTo>
                  <a:lnTo>
                    <a:pt x="2438" y="271"/>
                  </a:lnTo>
                  <a:lnTo>
                    <a:pt x="2348" y="181"/>
                  </a:lnTo>
                  <a:lnTo>
                    <a:pt x="2212" y="90"/>
                  </a:lnTo>
                  <a:lnTo>
                    <a:pt x="2077" y="45"/>
                  </a:lnTo>
                  <a:lnTo>
                    <a:pt x="1941" y="0"/>
                  </a:lnTo>
                  <a:lnTo>
                    <a:pt x="1941" y="0"/>
                  </a:lnTo>
                  <a:lnTo>
                    <a:pt x="1941" y="45"/>
                  </a:lnTo>
                  <a:lnTo>
                    <a:pt x="1941" y="1535"/>
                  </a:lnTo>
                  <a:lnTo>
                    <a:pt x="1941" y="1535"/>
                  </a:lnTo>
                  <a:lnTo>
                    <a:pt x="1896" y="1806"/>
                  </a:lnTo>
                  <a:lnTo>
                    <a:pt x="1851" y="2031"/>
                  </a:lnTo>
                  <a:lnTo>
                    <a:pt x="1716" y="2302"/>
                  </a:lnTo>
                  <a:lnTo>
                    <a:pt x="1580" y="2483"/>
                  </a:lnTo>
                  <a:lnTo>
                    <a:pt x="1355" y="2663"/>
                  </a:lnTo>
                  <a:lnTo>
                    <a:pt x="1174" y="2798"/>
                  </a:lnTo>
                  <a:lnTo>
                    <a:pt x="903" y="2889"/>
                  </a:lnTo>
                  <a:lnTo>
                    <a:pt x="632" y="2934"/>
                  </a:lnTo>
                  <a:lnTo>
                    <a:pt x="632" y="2934"/>
                  </a:lnTo>
                  <a:lnTo>
                    <a:pt x="316" y="2934"/>
                  </a:lnTo>
                  <a:lnTo>
                    <a:pt x="0" y="2844"/>
                  </a:lnTo>
                  <a:lnTo>
                    <a:pt x="0" y="2844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;p28">
              <a:extLst>
                <a:ext uri="{FF2B5EF4-FFF2-40B4-BE49-F238E27FC236}">
                  <a16:creationId xmlns:a16="http://schemas.microsoft.com/office/drawing/2014/main" id="{45EBCF24-8F32-6A81-AAE5-1CBCB2D57B59}"/>
                </a:ext>
              </a:extLst>
            </p:cNvPr>
            <p:cNvSpPr/>
            <p:nvPr/>
          </p:nvSpPr>
          <p:spPr>
            <a:xfrm>
              <a:off x="2884403" y="855897"/>
              <a:ext cx="71555" cy="40885"/>
            </a:xfrm>
            <a:custGeom>
              <a:avLst/>
              <a:gdLst/>
              <a:ahLst/>
              <a:cxnLst/>
              <a:rect l="l" t="t" r="r" b="b"/>
              <a:pathLst>
                <a:path w="2844" h="1625" extrusionOk="0">
                  <a:moveTo>
                    <a:pt x="2844" y="767"/>
                  </a:moveTo>
                  <a:lnTo>
                    <a:pt x="2844" y="1354"/>
                  </a:lnTo>
                  <a:lnTo>
                    <a:pt x="2844" y="1354"/>
                  </a:lnTo>
                  <a:lnTo>
                    <a:pt x="2528" y="1399"/>
                  </a:lnTo>
                  <a:lnTo>
                    <a:pt x="2302" y="1399"/>
                  </a:lnTo>
                  <a:lnTo>
                    <a:pt x="2076" y="1309"/>
                  </a:lnTo>
                  <a:lnTo>
                    <a:pt x="1896" y="1264"/>
                  </a:lnTo>
                  <a:lnTo>
                    <a:pt x="1896" y="1264"/>
                  </a:lnTo>
                  <a:lnTo>
                    <a:pt x="1760" y="1174"/>
                  </a:lnTo>
                  <a:lnTo>
                    <a:pt x="1670" y="1219"/>
                  </a:lnTo>
                  <a:lnTo>
                    <a:pt x="1580" y="1264"/>
                  </a:lnTo>
                  <a:lnTo>
                    <a:pt x="1580" y="1264"/>
                  </a:lnTo>
                  <a:lnTo>
                    <a:pt x="1309" y="1444"/>
                  </a:lnTo>
                  <a:lnTo>
                    <a:pt x="1038" y="1580"/>
                  </a:lnTo>
                  <a:lnTo>
                    <a:pt x="767" y="1625"/>
                  </a:lnTo>
                  <a:lnTo>
                    <a:pt x="542" y="1625"/>
                  </a:lnTo>
                  <a:lnTo>
                    <a:pt x="135" y="1580"/>
                  </a:lnTo>
                  <a:lnTo>
                    <a:pt x="0" y="1535"/>
                  </a:lnTo>
                  <a:lnTo>
                    <a:pt x="0" y="767"/>
                  </a:lnTo>
                  <a:lnTo>
                    <a:pt x="0" y="767"/>
                  </a:lnTo>
                  <a:lnTo>
                    <a:pt x="0" y="632"/>
                  </a:lnTo>
                  <a:lnTo>
                    <a:pt x="45" y="497"/>
                  </a:lnTo>
                  <a:lnTo>
                    <a:pt x="135" y="361"/>
                  </a:lnTo>
                  <a:lnTo>
                    <a:pt x="226" y="226"/>
                  </a:lnTo>
                  <a:lnTo>
                    <a:pt x="361" y="136"/>
                  </a:lnTo>
                  <a:lnTo>
                    <a:pt x="497" y="45"/>
                  </a:lnTo>
                  <a:lnTo>
                    <a:pt x="632" y="0"/>
                  </a:lnTo>
                  <a:lnTo>
                    <a:pt x="767" y="0"/>
                  </a:lnTo>
                  <a:lnTo>
                    <a:pt x="2031" y="0"/>
                  </a:lnTo>
                  <a:lnTo>
                    <a:pt x="2031" y="0"/>
                  </a:lnTo>
                  <a:lnTo>
                    <a:pt x="2212" y="0"/>
                  </a:lnTo>
                  <a:lnTo>
                    <a:pt x="2347" y="45"/>
                  </a:lnTo>
                  <a:lnTo>
                    <a:pt x="2483" y="136"/>
                  </a:lnTo>
                  <a:lnTo>
                    <a:pt x="2618" y="226"/>
                  </a:lnTo>
                  <a:lnTo>
                    <a:pt x="2708" y="361"/>
                  </a:lnTo>
                  <a:lnTo>
                    <a:pt x="2753" y="497"/>
                  </a:lnTo>
                  <a:lnTo>
                    <a:pt x="2798" y="632"/>
                  </a:lnTo>
                  <a:lnTo>
                    <a:pt x="2844" y="767"/>
                  </a:lnTo>
                  <a:lnTo>
                    <a:pt x="2844" y="7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7;p28">
              <a:extLst>
                <a:ext uri="{FF2B5EF4-FFF2-40B4-BE49-F238E27FC236}">
                  <a16:creationId xmlns:a16="http://schemas.microsoft.com/office/drawing/2014/main" id="{A0144EE3-04FA-959C-E758-5EF4B383071B}"/>
                </a:ext>
              </a:extLst>
            </p:cNvPr>
            <p:cNvSpPr/>
            <p:nvPr/>
          </p:nvSpPr>
          <p:spPr>
            <a:xfrm>
              <a:off x="2754932" y="943326"/>
              <a:ext cx="28431" cy="32960"/>
            </a:xfrm>
            <a:custGeom>
              <a:avLst/>
              <a:gdLst/>
              <a:ahLst/>
              <a:cxnLst/>
              <a:rect l="l" t="t" r="r" b="b"/>
              <a:pathLst>
                <a:path w="1130" h="1310" extrusionOk="0">
                  <a:moveTo>
                    <a:pt x="1084" y="1"/>
                  </a:moveTo>
                  <a:lnTo>
                    <a:pt x="362" y="1"/>
                  </a:lnTo>
                  <a:lnTo>
                    <a:pt x="362" y="1"/>
                  </a:lnTo>
                  <a:lnTo>
                    <a:pt x="317" y="362"/>
                  </a:lnTo>
                  <a:lnTo>
                    <a:pt x="272" y="678"/>
                  </a:lnTo>
                  <a:lnTo>
                    <a:pt x="136" y="993"/>
                  </a:lnTo>
                  <a:lnTo>
                    <a:pt x="1" y="1309"/>
                  </a:lnTo>
                  <a:lnTo>
                    <a:pt x="1039" y="1309"/>
                  </a:lnTo>
                  <a:lnTo>
                    <a:pt x="1039" y="1309"/>
                  </a:lnTo>
                  <a:lnTo>
                    <a:pt x="1129" y="948"/>
                  </a:lnTo>
                  <a:lnTo>
                    <a:pt x="1129" y="587"/>
                  </a:lnTo>
                  <a:lnTo>
                    <a:pt x="1129" y="587"/>
                  </a:lnTo>
                  <a:lnTo>
                    <a:pt x="1129" y="271"/>
                  </a:lnTo>
                  <a:lnTo>
                    <a:pt x="1084" y="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;p28">
              <a:extLst>
                <a:ext uri="{FF2B5EF4-FFF2-40B4-BE49-F238E27FC236}">
                  <a16:creationId xmlns:a16="http://schemas.microsoft.com/office/drawing/2014/main" id="{B71E96E9-EF44-6BCA-E163-DADBDCEFD3E4}"/>
                </a:ext>
              </a:extLst>
            </p:cNvPr>
            <p:cNvSpPr/>
            <p:nvPr/>
          </p:nvSpPr>
          <p:spPr>
            <a:xfrm>
              <a:off x="2936634" y="855897"/>
              <a:ext cx="18191" cy="35224"/>
            </a:xfrm>
            <a:custGeom>
              <a:avLst/>
              <a:gdLst/>
              <a:ahLst/>
              <a:cxnLst/>
              <a:rect l="l" t="t" r="r" b="b"/>
              <a:pathLst>
                <a:path w="723" h="1400" extrusionOk="0">
                  <a:moveTo>
                    <a:pt x="0" y="45"/>
                  </a:moveTo>
                  <a:lnTo>
                    <a:pt x="0" y="1309"/>
                  </a:lnTo>
                  <a:lnTo>
                    <a:pt x="0" y="1309"/>
                  </a:lnTo>
                  <a:lnTo>
                    <a:pt x="136" y="1354"/>
                  </a:lnTo>
                  <a:lnTo>
                    <a:pt x="316" y="1399"/>
                  </a:lnTo>
                  <a:lnTo>
                    <a:pt x="497" y="1399"/>
                  </a:lnTo>
                  <a:lnTo>
                    <a:pt x="722" y="1309"/>
                  </a:lnTo>
                  <a:lnTo>
                    <a:pt x="722" y="767"/>
                  </a:lnTo>
                  <a:lnTo>
                    <a:pt x="722" y="767"/>
                  </a:lnTo>
                  <a:lnTo>
                    <a:pt x="722" y="632"/>
                  </a:lnTo>
                  <a:lnTo>
                    <a:pt x="677" y="497"/>
                  </a:lnTo>
                  <a:lnTo>
                    <a:pt x="587" y="361"/>
                  </a:lnTo>
                  <a:lnTo>
                    <a:pt x="497" y="226"/>
                  </a:lnTo>
                  <a:lnTo>
                    <a:pt x="407" y="136"/>
                  </a:lnTo>
                  <a:lnTo>
                    <a:pt x="271" y="9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9;p28">
              <a:extLst>
                <a:ext uri="{FF2B5EF4-FFF2-40B4-BE49-F238E27FC236}">
                  <a16:creationId xmlns:a16="http://schemas.microsoft.com/office/drawing/2014/main" id="{B3C4EE83-E3AC-3216-7CE6-E668EF6AD765}"/>
                </a:ext>
              </a:extLst>
            </p:cNvPr>
            <p:cNvSpPr/>
            <p:nvPr/>
          </p:nvSpPr>
          <p:spPr>
            <a:xfrm>
              <a:off x="2963882" y="1039838"/>
              <a:ext cx="25009" cy="35249"/>
            </a:xfrm>
            <a:custGeom>
              <a:avLst/>
              <a:gdLst/>
              <a:ahLst/>
              <a:cxnLst/>
              <a:rect l="l" t="t" r="r" b="b"/>
              <a:pathLst>
                <a:path w="994" h="1401" extrusionOk="0">
                  <a:moveTo>
                    <a:pt x="1" y="1400"/>
                  </a:moveTo>
                  <a:lnTo>
                    <a:pt x="1" y="1400"/>
                  </a:lnTo>
                  <a:lnTo>
                    <a:pt x="226" y="1355"/>
                  </a:lnTo>
                  <a:lnTo>
                    <a:pt x="407" y="1310"/>
                  </a:lnTo>
                  <a:lnTo>
                    <a:pt x="587" y="1220"/>
                  </a:lnTo>
                  <a:lnTo>
                    <a:pt x="723" y="1084"/>
                  </a:lnTo>
                  <a:lnTo>
                    <a:pt x="858" y="949"/>
                  </a:lnTo>
                  <a:lnTo>
                    <a:pt x="948" y="813"/>
                  </a:lnTo>
                  <a:lnTo>
                    <a:pt x="994" y="588"/>
                  </a:lnTo>
                  <a:lnTo>
                    <a:pt x="994" y="407"/>
                  </a:lnTo>
                  <a:lnTo>
                    <a:pt x="994" y="1"/>
                  </a:lnTo>
                  <a:lnTo>
                    <a:pt x="1" y="1"/>
                  </a:lnTo>
                  <a:lnTo>
                    <a:pt x="1" y="1400"/>
                  </a:lnTo>
                  <a:close/>
                </a:path>
              </a:pathLst>
            </a:custGeom>
            <a:solidFill>
              <a:srgbClr val="FF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0;p28">
              <a:extLst>
                <a:ext uri="{FF2B5EF4-FFF2-40B4-BE49-F238E27FC236}">
                  <a16:creationId xmlns:a16="http://schemas.microsoft.com/office/drawing/2014/main" id="{7EA0336B-FEAE-1219-B611-0D88AA6931D8}"/>
                </a:ext>
              </a:extLst>
            </p:cNvPr>
            <p:cNvSpPr/>
            <p:nvPr/>
          </p:nvSpPr>
          <p:spPr>
            <a:xfrm>
              <a:off x="2785602" y="1008061"/>
              <a:ext cx="42042" cy="42042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181" y="406"/>
                  </a:moveTo>
                  <a:lnTo>
                    <a:pt x="181" y="406"/>
                  </a:lnTo>
                  <a:lnTo>
                    <a:pt x="45" y="632"/>
                  </a:lnTo>
                  <a:lnTo>
                    <a:pt x="0" y="903"/>
                  </a:lnTo>
                  <a:lnTo>
                    <a:pt x="0" y="1038"/>
                  </a:lnTo>
                  <a:lnTo>
                    <a:pt x="45" y="1174"/>
                  </a:lnTo>
                  <a:lnTo>
                    <a:pt x="91" y="1309"/>
                  </a:lnTo>
                  <a:lnTo>
                    <a:pt x="181" y="1445"/>
                  </a:lnTo>
                  <a:lnTo>
                    <a:pt x="181" y="1445"/>
                  </a:lnTo>
                  <a:lnTo>
                    <a:pt x="316" y="1535"/>
                  </a:lnTo>
                  <a:lnTo>
                    <a:pt x="452" y="1625"/>
                  </a:lnTo>
                  <a:lnTo>
                    <a:pt x="723" y="1670"/>
                  </a:lnTo>
                  <a:lnTo>
                    <a:pt x="858" y="1670"/>
                  </a:lnTo>
                  <a:lnTo>
                    <a:pt x="993" y="1625"/>
                  </a:lnTo>
                  <a:lnTo>
                    <a:pt x="1129" y="1535"/>
                  </a:lnTo>
                  <a:lnTo>
                    <a:pt x="1219" y="1445"/>
                  </a:lnTo>
                  <a:lnTo>
                    <a:pt x="1670" y="1038"/>
                  </a:lnTo>
                  <a:lnTo>
                    <a:pt x="632" y="0"/>
                  </a:lnTo>
                  <a:lnTo>
                    <a:pt x="181" y="406"/>
                  </a:lnTo>
                  <a:close/>
                </a:path>
              </a:pathLst>
            </a:custGeom>
            <a:solidFill>
              <a:srgbClr val="FF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1;p28">
              <a:extLst>
                <a:ext uri="{FF2B5EF4-FFF2-40B4-BE49-F238E27FC236}">
                  <a16:creationId xmlns:a16="http://schemas.microsoft.com/office/drawing/2014/main" id="{60527420-F229-80CD-6006-49543F563366}"/>
                </a:ext>
              </a:extLst>
            </p:cNvPr>
            <p:cNvSpPr/>
            <p:nvPr/>
          </p:nvSpPr>
          <p:spPr>
            <a:xfrm>
              <a:off x="2597081" y="849078"/>
              <a:ext cx="398635" cy="382709"/>
            </a:xfrm>
            <a:custGeom>
              <a:avLst/>
              <a:gdLst/>
              <a:ahLst/>
              <a:cxnLst/>
              <a:rect l="l" t="t" r="r" b="b"/>
              <a:pathLst>
                <a:path w="15844" h="15211" extrusionOk="0">
                  <a:moveTo>
                    <a:pt x="13451" y="497"/>
                  </a:moveTo>
                  <a:lnTo>
                    <a:pt x="13677" y="542"/>
                  </a:lnTo>
                  <a:lnTo>
                    <a:pt x="13857" y="632"/>
                  </a:lnTo>
                  <a:lnTo>
                    <a:pt x="13948" y="813"/>
                  </a:lnTo>
                  <a:lnTo>
                    <a:pt x="13993" y="1038"/>
                  </a:lnTo>
                  <a:lnTo>
                    <a:pt x="13993" y="1399"/>
                  </a:lnTo>
                  <a:lnTo>
                    <a:pt x="13722" y="1399"/>
                  </a:lnTo>
                  <a:lnTo>
                    <a:pt x="13587" y="1354"/>
                  </a:lnTo>
                  <a:lnTo>
                    <a:pt x="13406" y="1309"/>
                  </a:lnTo>
                  <a:lnTo>
                    <a:pt x="13271" y="1219"/>
                  </a:lnTo>
                  <a:lnTo>
                    <a:pt x="13135" y="1174"/>
                  </a:lnTo>
                  <a:lnTo>
                    <a:pt x="13000" y="1219"/>
                  </a:lnTo>
                  <a:lnTo>
                    <a:pt x="12819" y="1354"/>
                  </a:lnTo>
                  <a:lnTo>
                    <a:pt x="12684" y="1490"/>
                  </a:lnTo>
                  <a:lnTo>
                    <a:pt x="12503" y="1580"/>
                  </a:lnTo>
                  <a:lnTo>
                    <a:pt x="12187" y="1670"/>
                  </a:lnTo>
                  <a:lnTo>
                    <a:pt x="11871" y="1670"/>
                  </a:lnTo>
                  <a:lnTo>
                    <a:pt x="11646" y="1625"/>
                  </a:lnTo>
                  <a:lnTo>
                    <a:pt x="11646" y="1038"/>
                  </a:lnTo>
                  <a:lnTo>
                    <a:pt x="11691" y="813"/>
                  </a:lnTo>
                  <a:lnTo>
                    <a:pt x="11781" y="632"/>
                  </a:lnTo>
                  <a:lnTo>
                    <a:pt x="11962" y="542"/>
                  </a:lnTo>
                  <a:lnTo>
                    <a:pt x="12187" y="497"/>
                  </a:lnTo>
                  <a:close/>
                  <a:moveTo>
                    <a:pt x="4830" y="1625"/>
                  </a:moveTo>
                  <a:lnTo>
                    <a:pt x="5146" y="1715"/>
                  </a:lnTo>
                  <a:lnTo>
                    <a:pt x="5462" y="1806"/>
                  </a:lnTo>
                  <a:lnTo>
                    <a:pt x="5778" y="1941"/>
                  </a:lnTo>
                  <a:lnTo>
                    <a:pt x="5417" y="2167"/>
                  </a:lnTo>
                  <a:lnTo>
                    <a:pt x="5101" y="2257"/>
                  </a:lnTo>
                  <a:lnTo>
                    <a:pt x="4740" y="2302"/>
                  </a:lnTo>
                  <a:lnTo>
                    <a:pt x="4334" y="2257"/>
                  </a:lnTo>
                  <a:lnTo>
                    <a:pt x="3973" y="2122"/>
                  </a:lnTo>
                  <a:lnTo>
                    <a:pt x="3747" y="1986"/>
                  </a:lnTo>
                  <a:lnTo>
                    <a:pt x="3567" y="1806"/>
                  </a:lnTo>
                  <a:lnTo>
                    <a:pt x="4018" y="1670"/>
                  </a:lnTo>
                  <a:lnTo>
                    <a:pt x="4469" y="1625"/>
                  </a:lnTo>
                  <a:close/>
                  <a:moveTo>
                    <a:pt x="13180" y="1715"/>
                  </a:moveTo>
                  <a:lnTo>
                    <a:pt x="13225" y="1761"/>
                  </a:lnTo>
                  <a:lnTo>
                    <a:pt x="13451" y="1806"/>
                  </a:lnTo>
                  <a:lnTo>
                    <a:pt x="13677" y="1896"/>
                  </a:lnTo>
                  <a:lnTo>
                    <a:pt x="13993" y="1896"/>
                  </a:lnTo>
                  <a:lnTo>
                    <a:pt x="13993" y="2573"/>
                  </a:lnTo>
                  <a:lnTo>
                    <a:pt x="13993" y="2799"/>
                  </a:lnTo>
                  <a:lnTo>
                    <a:pt x="13903" y="3024"/>
                  </a:lnTo>
                  <a:lnTo>
                    <a:pt x="13812" y="3250"/>
                  </a:lnTo>
                  <a:lnTo>
                    <a:pt x="13677" y="3431"/>
                  </a:lnTo>
                  <a:lnTo>
                    <a:pt x="13496" y="3566"/>
                  </a:lnTo>
                  <a:lnTo>
                    <a:pt x="13271" y="3656"/>
                  </a:lnTo>
                  <a:lnTo>
                    <a:pt x="13045" y="3747"/>
                  </a:lnTo>
                  <a:lnTo>
                    <a:pt x="12594" y="3747"/>
                  </a:lnTo>
                  <a:lnTo>
                    <a:pt x="12368" y="3656"/>
                  </a:lnTo>
                  <a:lnTo>
                    <a:pt x="12142" y="3566"/>
                  </a:lnTo>
                  <a:lnTo>
                    <a:pt x="11962" y="3431"/>
                  </a:lnTo>
                  <a:lnTo>
                    <a:pt x="11826" y="3250"/>
                  </a:lnTo>
                  <a:lnTo>
                    <a:pt x="11736" y="3024"/>
                  </a:lnTo>
                  <a:lnTo>
                    <a:pt x="11646" y="2799"/>
                  </a:lnTo>
                  <a:lnTo>
                    <a:pt x="11646" y="2573"/>
                  </a:lnTo>
                  <a:lnTo>
                    <a:pt x="11646" y="2122"/>
                  </a:lnTo>
                  <a:lnTo>
                    <a:pt x="12323" y="2122"/>
                  </a:lnTo>
                  <a:lnTo>
                    <a:pt x="12729" y="1986"/>
                  </a:lnTo>
                  <a:lnTo>
                    <a:pt x="12910" y="1896"/>
                  </a:lnTo>
                  <a:lnTo>
                    <a:pt x="13090" y="1761"/>
                  </a:lnTo>
                  <a:lnTo>
                    <a:pt x="13180" y="1715"/>
                  </a:lnTo>
                  <a:close/>
                  <a:moveTo>
                    <a:pt x="7177" y="4017"/>
                  </a:moveTo>
                  <a:lnTo>
                    <a:pt x="7177" y="4333"/>
                  </a:lnTo>
                  <a:lnTo>
                    <a:pt x="7132" y="4830"/>
                  </a:lnTo>
                  <a:lnTo>
                    <a:pt x="6184" y="4830"/>
                  </a:lnTo>
                  <a:lnTo>
                    <a:pt x="6004" y="4785"/>
                  </a:lnTo>
                  <a:lnTo>
                    <a:pt x="5868" y="4694"/>
                  </a:lnTo>
                  <a:lnTo>
                    <a:pt x="5778" y="4604"/>
                  </a:lnTo>
                  <a:lnTo>
                    <a:pt x="5778" y="4424"/>
                  </a:lnTo>
                  <a:lnTo>
                    <a:pt x="5778" y="4243"/>
                  </a:lnTo>
                  <a:lnTo>
                    <a:pt x="5868" y="4108"/>
                  </a:lnTo>
                  <a:lnTo>
                    <a:pt x="6004" y="4017"/>
                  </a:lnTo>
                  <a:close/>
                  <a:moveTo>
                    <a:pt x="3431" y="3701"/>
                  </a:moveTo>
                  <a:lnTo>
                    <a:pt x="3476" y="3747"/>
                  </a:lnTo>
                  <a:lnTo>
                    <a:pt x="3521" y="3837"/>
                  </a:lnTo>
                  <a:lnTo>
                    <a:pt x="3567" y="3927"/>
                  </a:lnTo>
                  <a:lnTo>
                    <a:pt x="3521" y="4017"/>
                  </a:lnTo>
                  <a:lnTo>
                    <a:pt x="3476" y="4108"/>
                  </a:lnTo>
                  <a:lnTo>
                    <a:pt x="3431" y="4153"/>
                  </a:lnTo>
                  <a:lnTo>
                    <a:pt x="3296" y="4198"/>
                  </a:lnTo>
                  <a:lnTo>
                    <a:pt x="3025" y="4198"/>
                  </a:lnTo>
                  <a:lnTo>
                    <a:pt x="2890" y="4243"/>
                  </a:lnTo>
                  <a:lnTo>
                    <a:pt x="2664" y="4378"/>
                  </a:lnTo>
                  <a:lnTo>
                    <a:pt x="2528" y="4604"/>
                  </a:lnTo>
                  <a:lnTo>
                    <a:pt x="2483" y="4739"/>
                  </a:lnTo>
                  <a:lnTo>
                    <a:pt x="2483" y="4875"/>
                  </a:lnTo>
                  <a:lnTo>
                    <a:pt x="2483" y="5010"/>
                  </a:lnTo>
                  <a:lnTo>
                    <a:pt x="2528" y="5146"/>
                  </a:lnTo>
                  <a:lnTo>
                    <a:pt x="2664" y="5371"/>
                  </a:lnTo>
                  <a:lnTo>
                    <a:pt x="2890" y="5507"/>
                  </a:lnTo>
                  <a:lnTo>
                    <a:pt x="3025" y="5552"/>
                  </a:lnTo>
                  <a:lnTo>
                    <a:pt x="3160" y="5597"/>
                  </a:lnTo>
                  <a:lnTo>
                    <a:pt x="4153" y="5597"/>
                  </a:lnTo>
                  <a:lnTo>
                    <a:pt x="4244" y="5642"/>
                  </a:lnTo>
                  <a:lnTo>
                    <a:pt x="4289" y="5732"/>
                  </a:lnTo>
                  <a:lnTo>
                    <a:pt x="4334" y="5823"/>
                  </a:lnTo>
                  <a:lnTo>
                    <a:pt x="4289" y="5913"/>
                  </a:lnTo>
                  <a:lnTo>
                    <a:pt x="4244" y="6003"/>
                  </a:lnTo>
                  <a:lnTo>
                    <a:pt x="4153" y="6048"/>
                  </a:lnTo>
                  <a:lnTo>
                    <a:pt x="4063" y="6094"/>
                  </a:lnTo>
                  <a:lnTo>
                    <a:pt x="2393" y="6094"/>
                  </a:lnTo>
                  <a:lnTo>
                    <a:pt x="2122" y="5687"/>
                  </a:lnTo>
                  <a:lnTo>
                    <a:pt x="1942" y="5281"/>
                  </a:lnTo>
                  <a:lnTo>
                    <a:pt x="1806" y="4830"/>
                  </a:lnTo>
                  <a:lnTo>
                    <a:pt x="1761" y="4333"/>
                  </a:lnTo>
                  <a:lnTo>
                    <a:pt x="1806" y="4017"/>
                  </a:lnTo>
                  <a:lnTo>
                    <a:pt x="1851" y="3701"/>
                  </a:lnTo>
                  <a:close/>
                  <a:moveTo>
                    <a:pt x="12819" y="4424"/>
                  </a:moveTo>
                  <a:lnTo>
                    <a:pt x="13316" y="6229"/>
                  </a:lnTo>
                  <a:lnTo>
                    <a:pt x="12819" y="6635"/>
                  </a:lnTo>
                  <a:lnTo>
                    <a:pt x="12323" y="6229"/>
                  </a:lnTo>
                  <a:lnTo>
                    <a:pt x="12819" y="4424"/>
                  </a:lnTo>
                  <a:close/>
                  <a:moveTo>
                    <a:pt x="4153" y="1174"/>
                  </a:moveTo>
                  <a:lnTo>
                    <a:pt x="3837" y="1219"/>
                  </a:lnTo>
                  <a:lnTo>
                    <a:pt x="3521" y="1309"/>
                  </a:lnTo>
                  <a:lnTo>
                    <a:pt x="3251" y="1445"/>
                  </a:lnTo>
                  <a:lnTo>
                    <a:pt x="2980" y="1535"/>
                  </a:lnTo>
                  <a:lnTo>
                    <a:pt x="2709" y="1715"/>
                  </a:lnTo>
                  <a:lnTo>
                    <a:pt x="2438" y="1896"/>
                  </a:lnTo>
                  <a:lnTo>
                    <a:pt x="2213" y="2122"/>
                  </a:lnTo>
                  <a:lnTo>
                    <a:pt x="2032" y="2347"/>
                  </a:lnTo>
                  <a:lnTo>
                    <a:pt x="1851" y="2573"/>
                  </a:lnTo>
                  <a:lnTo>
                    <a:pt x="1671" y="2844"/>
                  </a:lnTo>
                  <a:lnTo>
                    <a:pt x="1536" y="3115"/>
                  </a:lnTo>
                  <a:lnTo>
                    <a:pt x="1445" y="3431"/>
                  </a:lnTo>
                  <a:lnTo>
                    <a:pt x="1355" y="3701"/>
                  </a:lnTo>
                  <a:lnTo>
                    <a:pt x="1310" y="4017"/>
                  </a:lnTo>
                  <a:lnTo>
                    <a:pt x="1310" y="4333"/>
                  </a:lnTo>
                  <a:lnTo>
                    <a:pt x="1310" y="4649"/>
                  </a:lnTo>
                  <a:lnTo>
                    <a:pt x="1355" y="4965"/>
                  </a:lnTo>
                  <a:lnTo>
                    <a:pt x="1445" y="5281"/>
                  </a:lnTo>
                  <a:lnTo>
                    <a:pt x="1536" y="5552"/>
                  </a:lnTo>
                  <a:lnTo>
                    <a:pt x="1671" y="5823"/>
                  </a:lnTo>
                  <a:lnTo>
                    <a:pt x="1851" y="6094"/>
                  </a:lnTo>
                  <a:lnTo>
                    <a:pt x="2032" y="6364"/>
                  </a:lnTo>
                  <a:lnTo>
                    <a:pt x="2213" y="6590"/>
                  </a:lnTo>
                  <a:lnTo>
                    <a:pt x="2438" y="6771"/>
                  </a:lnTo>
                  <a:lnTo>
                    <a:pt x="2709" y="6951"/>
                  </a:lnTo>
                  <a:lnTo>
                    <a:pt x="2980" y="7132"/>
                  </a:lnTo>
                  <a:lnTo>
                    <a:pt x="3251" y="7267"/>
                  </a:lnTo>
                  <a:lnTo>
                    <a:pt x="3521" y="7357"/>
                  </a:lnTo>
                  <a:lnTo>
                    <a:pt x="3837" y="7448"/>
                  </a:lnTo>
                  <a:lnTo>
                    <a:pt x="4153" y="7493"/>
                  </a:lnTo>
                  <a:lnTo>
                    <a:pt x="4785" y="7493"/>
                  </a:lnTo>
                  <a:lnTo>
                    <a:pt x="5101" y="7448"/>
                  </a:lnTo>
                  <a:lnTo>
                    <a:pt x="5372" y="7402"/>
                  </a:lnTo>
                  <a:lnTo>
                    <a:pt x="5643" y="7267"/>
                  </a:lnTo>
                  <a:lnTo>
                    <a:pt x="5733" y="7222"/>
                  </a:lnTo>
                  <a:lnTo>
                    <a:pt x="5778" y="7177"/>
                  </a:lnTo>
                  <a:lnTo>
                    <a:pt x="5823" y="7086"/>
                  </a:lnTo>
                  <a:lnTo>
                    <a:pt x="5778" y="6996"/>
                  </a:lnTo>
                  <a:lnTo>
                    <a:pt x="5733" y="6906"/>
                  </a:lnTo>
                  <a:lnTo>
                    <a:pt x="5688" y="6861"/>
                  </a:lnTo>
                  <a:lnTo>
                    <a:pt x="5598" y="6816"/>
                  </a:lnTo>
                  <a:lnTo>
                    <a:pt x="5507" y="6861"/>
                  </a:lnTo>
                  <a:lnTo>
                    <a:pt x="5011" y="6996"/>
                  </a:lnTo>
                  <a:lnTo>
                    <a:pt x="4469" y="7041"/>
                  </a:lnTo>
                  <a:lnTo>
                    <a:pt x="4018" y="6996"/>
                  </a:lnTo>
                  <a:lnTo>
                    <a:pt x="3612" y="6906"/>
                  </a:lnTo>
                  <a:lnTo>
                    <a:pt x="3251" y="6771"/>
                  </a:lnTo>
                  <a:lnTo>
                    <a:pt x="2890" y="6545"/>
                  </a:lnTo>
                  <a:lnTo>
                    <a:pt x="4198" y="6545"/>
                  </a:lnTo>
                  <a:lnTo>
                    <a:pt x="4334" y="6500"/>
                  </a:lnTo>
                  <a:lnTo>
                    <a:pt x="4560" y="6319"/>
                  </a:lnTo>
                  <a:lnTo>
                    <a:pt x="4740" y="6094"/>
                  </a:lnTo>
                  <a:lnTo>
                    <a:pt x="4785" y="5958"/>
                  </a:lnTo>
                  <a:lnTo>
                    <a:pt x="4785" y="5823"/>
                  </a:lnTo>
                  <a:lnTo>
                    <a:pt x="4785" y="5687"/>
                  </a:lnTo>
                  <a:lnTo>
                    <a:pt x="4740" y="5552"/>
                  </a:lnTo>
                  <a:lnTo>
                    <a:pt x="4560" y="5326"/>
                  </a:lnTo>
                  <a:lnTo>
                    <a:pt x="4334" y="5191"/>
                  </a:lnTo>
                  <a:lnTo>
                    <a:pt x="4198" y="5146"/>
                  </a:lnTo>
                  <a:lnTo>
                    <a:pt x="4063" y="5101"/>
                  </a:lnTo>
                  <a:lnTo>
                    <a:pt x="3070" y="5101"/>
                  </a:lnTo>
                  <a:lnTo>
                    <a:pt x="3025" y="5055"/>
                  </a:lnTo>
                  <a:lnTo>
                    <a:pt x="2935" y="4965"/>
                  </a:lnTo>
                  <a:lnTo>
                    <a:pt x="2935" y="4875"/>
                  </a:lnTo>
                  <a:lnTo>
                    <a:pt x="2935" y="4785"/>
                  </a:lnTo>
                  <a:lnTo>
                    <a:pt x="3025" y="4739"/>
                  </a:lnTo>
                  <a:lnTo>
                    <a:pt x="3070" y="4649"/>
                  </a:lnTo>
                  <a:lnTo>
                    <a:pt x="3476" y="4649"/>
                  </a:lnTo>
                  <a:lnTo>
                    <a:pt x="3612" y="4604"/>
                  </a:lnTo>
                  <a:lnTo>
                    <a:pt x="3837" y="4424"/>
                  </a:lnTo>
                  <a:lnTo>
                    <a:pt x="3973" y="4198"/>
                  </a:lnTo>
                  <a:lnTo>
                    <a:pt x="4018" y="4062"/>
                  </a:lnTo>
                  <a:lnTo>
                    <a:pt x="4018" y="3927"/>
                  </a:lnTo>
                  <a:lnTo>
                    <a:pt x="4018" y="3792"/>
                  </a:lnTo>
                  <a:lnTo>
                    <a:pt x="3973" y="3656"/>
                  </a:lnTo>
                  <a:lnTo>
                    <a:pt x="3837" y="3431"/>
                  </a:lnTo>
                  <a:lnTo>
                    <a:pt x="3612" y="3295"/>
                  </a:lnTo>
                  <a:lnTo>
                    <a:pt x="3476" y="3250"/>
                  </a:lnTo>
                  <a:lnTo>
                    <a:pt x="2032" y="3250"/>
                  </a:lnTo>
                  <a:lnTo>
                    <a:pt x="2258" y="2799"/>
                  </a:lnTo>
                  <a:lnTo>
                    <a:pt x="2574" y="2438"/>
                  </a:lnTo>
                  <a:lnTo>
                    <a:pt x="2844" y="2212"/>
                  </a:lnTo>
                  <a:lnTo>
                    <a:pt x="3115" y="1986"/>
                  </a:lnTo>
                  <a:lnTo>
                    <a:pt x="3386" y="2302"/>
                  </a:lnTo>
                  <a:lnTo>
                    <a:pt x="3747" y="2528"/>
                  </a:lnTo>
                  <a:lnTo>
                    <a:pt x="3973" y="2618"/>
                  </a:lnTo>
                  <a:lnTo>
                    <a:pt x="4244" y="2708"/>
                  </a:lnTo>
                  <a:lnTo>
                    <a:pt x="4469" y="2754"/>
                  </a:lnTo>
                  <a:lnTo>
                    <a:pt x="4740" y="2799"/>
                  </a:lnTo>
                  <a:lnTo>
                    <a:pt x="5191" y="2754"/>
                  </a:lnTo>
                  <a:lnTo>
                    <a:pt x="5598" y="2618"/>
                  </a:lnTo>
                  <a:lnTo>
                    <a:pt x="5914" y="2438"/>
                  </a:lnTo>
                  <a:lnTo>
                    <a:pt x="6184" y="2257"/>
                  </a:lnTo>
                  <a:lnTo>
                    <a:pt x="6365" y="2438"/>
                  </a:lnTo>
                  <a:lnTo>
                    <a:pt x="6591" y="2663"/>
                  </a:lnTo>
                  <a:lnTo>
                    <a:pt x="6771" y="2934"/>
                  </a:lnTo>
                  <a:lnTo>
                    <a:pt x="6952" y="3250"/>
                  </a:lnTo>
                  <a:lnTo>
                    <a:pt x="7042" y="3521"/>
                  </a:lnTo>
                  <a:lnTo>
                    <a:pt x="6184" y="3521"/>
                  </a:lnTo>
                  <a:lnTo>
                    <a:pt x="6004" y="3566"/>
                  </a:lnTo>
                  <a:lnTo>
                    <a:pt x="5823" y="3611"/>
                  </a:lnTo>
                  <a:lnTo>
                    <a:pt x="5688" y="3701"/>
                  </a:lnTo>
                  <a:lnTo>
                    <a:pt x="5553" y="3792"/>
                  </a:lnTo>
                  <a:lnTo>
                    <a:pt x="5462" y="3927"/>
                  </a:lnTo>
                  <a:lnTo>
                    <a:pt x="5372" y="4062"/>
                  </a:lnTo>
                  <a:lnTo>
                    <a:pt x="5327" y="4243"/>
                  </a:lnTo>
                  <a:lnTo>
                    <a:pt x="5282" y="4424"/>
                  </a:lnTo>
                  <a:lnTo>
                    <a:pt x="5327" y="4604"/>
                  </a:lnTo>
                  <a:lnTo>
                    <a:pt x="5372" y="4785"/>
                  </a:lnTo>
                  <a:lnTo>
                    <a:pt x="5462" y="4920"/>
                  </a:lnTo>
                  <a:lnTo>
                    <a:pt x="5553" y="5055"/>
                  </a:lnTo>
                  <a:lnTo>
                    <a:pt x="5688" y="5146"/>
                  </a:lnTo>
                  <a:lnTo>
                    <a:pt x="5823" y="5236"/>
                  </a:lnTo>
                  <a:lnTo>
                    <a:pt x="6004" y="5281"/>
                  </a:lnTo>
                  <a:lnTo>
                    <a:pt x="6997" y="5281"/>
                  </a:lnTo>
                  <a:lnTo>
                    <a:pt x="6952" y="5416"/>
                  </a:lnTo>
                  <a:lnTo>
                    <a:pt x="6816" y="5687"/>
                  </a:lnTo>
                  <a:lnTo>
                    <a:pt x="6681" y="5913"/>
                  </a:lnTo>
                  <a:lnTo>
                    <a:pt x="6500" y="6139"/>
                  </a:lnTo>
                  <a:lnTo>
                    <a:pt x="6320" y="6319"/>
                  </a:lnTo>
                  <a:lnTo>
                    <a:pt x="6230" y="6409"/>
                  </a:lnTo>
                  <a:lnTo>
                    <a:pt x="6230" y="6500"/>
                  </a:lnTo>
                  <a:lnTo>
                    <a:pt x="6230" y="6590"/>
                  </a:lnTo>
                  <a:lnTo>
                    <a:pt x="6275" y="6680"/>
                  </a:lnTo>
                  <a:lnTo>
                    <a:pt x="6365" y="6725"/>
                  </a:lnTo>
                  <a:lnTo>
                    <a:pt x="6546" y="6725"/>
                  </a:lnTo>
                  <a:lnTo>
                    <a:pt x="6636" y="6680"/>
                  </a:lnTo>
                  <a:lnTo>
                    <a:pt x="6861" y="6455"/>
                  </a:lnTo>
                  <a:lnTo>
                    <a:pt x="7042" y="6184"/>
                  </a:lnTo>
                  <a:lnTo>
                    <a:pt x="7223" y="5913"/>
                  </a:lnTo>
                  <a:lnTo>
                    <a:pt x="7358" y="5597"/>
                  </a:lnTo>
                  <a:lnTo>
                    <a:pt x="7493" y="5326"/>
                  </a:lnTo>
                  <a:lnTo>
                    <a:pt x="7584" y="5010"/>
                  </a:lnTo>
                  <a:lnTo>
                    <a:pt x="7629" y="4649"/>
                  </a:lnTo>
                  <a:lnTo>
                    <a:pt x="7629" y="4333"/>
                  </a:lnTo>
                  <a:lnTo>
                    <a:pt x="7629" y="4017"/>
                  </a:lnTo>
                  <a:lnTo>
                    <a:pt x="7584" y="3701"/>
                  </a:lnTo>
                  <a:lnTo>
                    <a:pt x="7493" y="3431"/>
                  </a:lnTo>
                  <a:lnTo>
                    <a:pt x="7403" y="3115"/>
                  </a:lnTo>
                  <a:lnTo>
                    <a:pt x="7268" y="2844"/>
                  </a:lnTo>
                  <a:lnTo>
                    <a:pt x="7132" y="2573"/>
                  </a:lnTo>
                  <a:lnTo>
                    <a:pt x="6907" y="2347"/>
                  </a:lnTo>
                  <a:lnTo>
                    <a:pt x="6726" y="2122"/>
                  </a:lnTo>
                  <a:lnTo>
                    <a:pt x="6500" y="1896"/>
                  </a:lnTo>
                  <a:lnTo>
                    <a:pt x="6230" y="1715"/>
                  </a:lnTo>
                  <a:lnTo>
                    <a:pt x="6004" y="1535"/>
                  </a:lnTo>
                  <a:lnTo>
                    <a:pt x="5688" y="1445"/>
                  </a:lnTo>
                  <a:lnTo>
                    <a:pt x="5417" y="1309"/>
                  </a:lnTo>
                  <a:lnTo>
                    <a:pt x="5101" y="1219"/>
                  </a:lnTo>
                  <a:lnTo>
                    <a:pt x="4785" y="1174"/>
                  </a:lnTo>
                  <a:close/>
                  <a:moveTo>
                    <a:pt x="8125" y="6635"/>
                  </a:moveTo>
                  <a:lnTo>
                    <a:pt x="8802" y="7357"/>
                  </a:lnTo>
                  <a:lnTo>
                    <a:pt x="8577" y="7628"/>
                  </a:lnTo>
                  <a:lnTo>
                    <a:pt x="8396" y="7718"/>
                  </a:lnTo>
                  <a:lnTo>
                    <a:pt x="8216" y="7764"/>
                  </a:lnTo>
                  <a:lnTo>
                    <a:pt x="8035" y="7718"/>
                  </a:lnTo>
                  <a:lnTo>
                    <a:pt x="7854" y="7628"/>
                  </a:lnTo>
                  <a:lnTo>
                    <a:pt x="7719" y="7448"/>
                  </a:lnTo>
                  <a:lnTo>
                    <a:pt x="7719" y="7222"/>
                  </a:lnTo>
                  <a:lnTo>
                    <a:pt x="7764" y="7041"/>
                  </a:lnTo>
                  <a:lnTo>
                    <a:pt x="7854" y="6906"/>
                  </a:lnTo>
                  <a:lnTo>
                    <a:pt x="8125" y="6635"/>
                  </a:lnTo>
                  <a:close/>
                  <a:moveTo>
                    <a:pt x="1084" y="7854"/>
                  </a:moveTo>
                  <a:lnTo>
                    <a:pt x="994" y="7899"/>
                  </a:lnTo>
                  <a:lnTo>
                    <a:pt x="949" y="7989"/>
                  </a:lnTo>
                  <a:lnTo>
                    <a:pt x="949" y="8079"/>
                  </a:lnTo>
                  <a:lnTo>
                    <a:pt x="949" y="8170"/>
                  </a:lnTo>
                  <a:lnTo>
                    <a:pt x="994" y="8260"/>
                  </a:lnTo>
                  <a:lnTo>
                    <a:pt x="1084" y="8305"/>
                  </a:lnTo>
                  <a:lnTo>
                    <a:pt x="3973" y="8305"/>
                  </a:lnTo>
                  <a:lnTo>
                    <a:pt x="4018" y="8260"/>
                  </a:lnTo>
                  <a:lnTo>
                    <a:pt x="4063" y="8170"/>
                  </a:lnTo>
                  <a:lnTo>
                    <a:pt x="4108" y="8079"/>
                  </a:lnTo>
                  <a:lnTo>
                    <a:pt x="4108" y="7989"/>
                  </a:lnTo>
                  <a:lnTo>
                    <a:pt x="4063" y="7899"/>
                  </a:lnTo>
                  <a:lnTo>
                    <a:pt x="3973" y="7854"/>
                  </a:lnTo>
                  <a:close/>
                  <a:moveTo>
                    <a:pt x="15347" y="7809"/>
                  </a:moveTo>
                  <a:lnTo>
                    <a:pt x="15347" y="7989"/>
                  </a:lnTo>
                  <a:lnTo>
                    <a:pt x="15347" y="8125"/>
                  </a:lnTo>
                  <a:lnTo>
                    <a:pt x="15302" y="8260"/>
                  </a:lnTo>
                  <a:lnTo>
                    <a:pt x="15257" y="8395"/>
                  </a:lnTo>
                  <a:lnTo>
                    <a:pt x="15166" y="8486"/>
                  </a:lnTo>
                  <a:lnTo>
                    <a:pt x="14986" y="8621"/>
                  </a:lnTo>
                  <a:lnTo>
                    <a:pt x="14850" y="8711"/>
                  </a:lnTo>
                  <a:lnTo>
                    <a:pt x="14850" y="7809"/>
                  </a:lnTo>
                  <a:close/>
                  <a:moveTo>
                    <a:pt x="1084" y="8802"/>
                  </a:moveTo>
                  <a:lnTo>
                    <a:pt x="994" y="8847"/>
                  </a:lnTo>
                  <a:lnTo>
                    <a:pt x="949" y="8937"/>
                  </a:lnTo>
                  <a:lnTo>
                    <a:pt x="949" y="8982"/>
                  </a:lnTo>
                  <a:lnTo>
                    <a:pt x="949" y="9118"/>
                  </a:lnTo>
                  <a:lnTo>
                    <a:pt x="994" y="9163"/>
                  </a:lnTo>
                  <a:lnTo>
                    <a:pt x="1084" y="9253"/>
                  </a:lnTo>
                  <a:lnTo>
                    <a:pt x="2980" y="9253"/>
                  </a:lnTo>
                  <a:lnTo>
                    <a:pt x="3070" y="9208"/>
                  </a:lnTo>
                  <a:lnTo>
                    <a:pt x="3115" y="9118"/>
                  </a:lnTo>
                  <a:lnTo>
                    <a:pt x="3115" y="9027"/>
                  </a:lnTo>
                  <a:lnTo>
                    <a:pt x="3115" y="8937"/>
                  </a:lnTo>
                  <a:lnTo>
                    <a:pt x="3070" y="8847"/>
                  </a:lnTo>
                  <a:lnTo>
                    <a:pt x="2980" y="8802"/>
                  </a:lnTo>
                  <a:close/>
                  <a:moveTo>
                    <a:pt x="8486" y="497"/>
                  </a:moveTo>
                  <a:lnTo>
                    <a:pt x="8486" y="5597"/>
                  </a:lnTo>
                  <a:lnTo>
                    <a:pt x="7538" y="6590"/>
                  </a:lnTo>
                  <a:lnTo>
                    <a:pt x="7403" y="6725"/>
                  </a:lnTo>
                  <a:lnTo>
                    <a:pt x="7358" y="6861"/>
                  </a:lnTo>
                  <a:lnTo>
                    <a:pt x="7268" y="7041"/>
                  </a:lnTo>
                  <a:lnTo>
                    <a:pt x="7268" y="7222"/>
                  </a:lnTo>
                  <a:lnTo>
                    <a:pt x="7268" y="7402"/>
                  </a:lnTo>
                  <a:lnTo>
                    <a:pt x="7313" y="7628"/>
                  </a:lnTo>
                  <a:lnTo>
                    <a:pt x="7403" y="7809"/>
                  </a:lnTo>
                  <a:lnTo>
                    <a:pt x="7538" y="7944"/>
                  </a:lnTo>
                  <a:lnTo>
                    <a:pt x="7674" y="8079"/>
                  </a:lnTo>
                  <a:lnTo>
                    <a:pt x="7854" y="8170"/>
                  </a:lnTo>
                  <a:lnTo>
                    <a:pt x="8035" y="8215"/>
                  </a:lnTo>
                  <a:lnTo>
                    <a:pt x="8216" y="8215"/>
                  </a:lnTo>
                  <a:lnTo>
                    <a:pt x="8486" y="8170"/>
                  </a:lnTo>
                  <a:lnTo>
                    <a:pt x="8486" y="9704"/>
                  </a:lnTo>
                  <a:lnTo>
                    <a:pt x="452" y="9704"/>
                  </a:lnTo>
                  <a:lnTo>
                    <a:pt x="452" y="497"/>
                  </a:lnTo>
                  <a:close/>
                  <a:moveTo>
                    <a:pt x="227" y="0"/>
                  </a:moveTo>
                  <a:lnTo>
                    <a:pt x="136" y="45"/>
                  </a:lnTo>
                  <a:lnTo>
                    <a:pt x="46" y="91"/>
                  </a:lnTo>
                  <a:lnTo>
                    <a:pt x="1" y="136"/>
                  </a:lnTo>
                  <a:lnTo>
                    <a:pt x="1" y="226"/>
                  </a:lnTo>
                  <a:lnTo>
                    <a:pt x="1" y="9975"/>
                  </a:lnTo>
                  <a:lnTo>
                    <a:pt x="1" y="10065"/>
                  </a:lnTo>
                  <a:lnTo>
                    <a:pt x="46" y="10111"/>
                  </a:lnTo>
                  <a:lnTo>
                    <a:pt x="136" y="10156"/>
                  </a:lnTo>
                  <a:lnTo>
                    <a:pt x="227" y="10201"/>
                  </a:lnTo>
                  <a:lnTo>
                    <a:pt x="4289" y="10201"/>
                  </a:lnTo>
                  <a:lnTo>
                    <a:pt x="4289" y="12909"/>
                  </a:lnTo>
                  <a:lnTo>
                    <a:pt x="2348" y="14805"/>
                  </a:lnTo>
                  <a:lnTo>
                    <a:pt x="2258" y="14895"/>
                  </a:lnTo>
                  <a:lnTo>
                    <a:pt x="2258" y="14985"/>
                  </a:lnTo>
                  <a:lnTo>
                    <a:pt x="2258" y="15075"/>
                  </a:lnTo>
                  <a:lnTo>
                    <a:pt x="2348" y="15120"/>
                  </a:lnTo>
                  <a:lnTo>
                    <a:pt x="2393" y="15211"/>
                  </a:lnTo>
                  <a:lnTo>
                    <a:pt x="2574" y="15211"/>
                  </a:lnTo>
                  <a:lnTo>
                    <a:pt x="2664" y="15120"/>
                  </a:lnTo>
                  <a:lnTo>
                    <a:pt x="4244" y="13541"/>
                  </a:lnTo>
                  <a:lnTo>
                    <a:pt x="4244" y="14985"/>
                  </a:lnTo>
                  <a:lnTo>
                    <a:pt x="4244" y="15075"/>
                  </a:lnTo>
                  <a:lnTo>
                    <a:pt x="4334" y="15166"/>
                  </a:lnTo>
                  <a:lnTo>
                    <a:pt x="4469" y="15211"/>
                  </a:lnTo>
                  <a:lnTo>
                    <a:pt x="4605" y="15211"/>
                  </a:lnTo>
                  <a:lnTo>
                    <a:pt x="4695" y="15120"/>
                  </a:lnTo>
                  <a:lnTo>
                    <a:pt x="4740" y="14985"/>
                  </a:lnTo>
                  <a:lnTo>
                    <a:pt x="4740" y="13541"/>
                  </a:lnTo>
                  <a:lnTo>
                    <a:pt x="6275" y="15120"/>
                  </a:lnTo>
                  <a:lnTo>
                    <a:pt x="6365" y="15211"/>
                  </a:lnTo>
                  <a:lnTo>
                    <a:pt x="6546" y="15211"/>
                  </a:lnTo>
                  <a:lnTo>
                    <a:pt x="6636" y="15120"/>
                  </a:lnTo>
                  <a:lnTo>
                    <a:pt x="6681" y="15075"/>
                  </a:lnTo>
                  <a:lnTo>
                    <a:pt x="6681" y="14985"/>
                  </a:lnTo>
                  <a:lnTo>
                    <a:pt x="6681" y="14895"/>
                  </a:lnTo>
                  <a:lnTo>
                    <a:pt x="6636" y="14805"/>
                  </a:lnTo>
                  <a:lnTo>
                    <a:pt x="4695" y="12909"/>
                  </a:lnTo>
                  <a:lnTo>
                    <a:pt x="4695" y="10201"/>
                  </a:lnTo>
                  <a:lnTo>
                    <a:pt x="8712" y="10201"/>
                  </a:lnTo>
                  <a:lnTo>
                    <a:pt x="8802" y="10156"/>
                  </a:lnTo>
                  <a:lnTo>
                    <a:pt x="8893" y="10111"/>
                  </a:lnTo>
                  <a:lnTo>
                    <a:pt x="8938" y="10065"/>
                  </a:lnTo>
                  <a:lnTo>
                    <a:pt x="8938" y="9975"/>
                  </a:lnTo>
                  <a:lnTo>
                    <a:pt x="8983" y="7854"/>
                  </a:lnTo>
                  <a:lnTo>
                    <a:pt x="10833" y="6003"/>
                  </a:lnTo>
                  <a:lnTo>
                    <a:pt x="10833" y="6861"/>
                  </a:lnTo>
                  <a:lnTo>
                    <a:pt x="10924" y="6951"/>
                  </a:lnTo>
                  <a:lnTo>
                    <a:pt x="10969" y="7041"/>
                  </a:lnTo>
                  <a:lnTo>
                    <a:pt x="11059" y="7086"/>
                  </a:lnTo>
                  <a:lnTo>
                    <a:pt x="11149" y="7041"/>
                  </a:lnTo>
                  <a:lnTo>
                    <a:pt x="11240" y="6996"/>
                  </a:lnTo>
                  <a:lnTo>
                    <a:pt x="11285" y="6951"/>
                  </a:lnTo>
                  <a:lnTo>
                    <a:pt x="11285" y="6861"/>
                  </a:lnTo>
                  <a:lnTo>
                    <a:pt x="11285" y="5778"/>
                  </a:lnTo>
                  <a:lnTo>
                    <a:pt x="11285" y="5642"/>
                  </a:lnTo>
                  <a:lnTo>
                    <a:pt x="11240" y="5552"/>
                  </a:lnTo>
                  <a:lnTo>
                    <a:pt x="11194" y="5462"/>
                  </a:lnTo>
                  <a:lnTo>
                    <a:pt x="11104" y="5416"/>
                  </a:lnTo>
                  <a:lnTo>
                    <a:pt x="10969" y="5371"/>
                  </a:lnTo>
                  <a:lnTo>
                    <a:pt x="10878" y="5371"/>
                  </a:lnTo>
                  <a:lnTo>
                    <a:pt x="10788" y="5416"/>
                  </a:lnTo>
                  <a:lnTo>
                    <a:pt x="10698" y="5507"/>
                  </a:lnTo>
                  <a:lnTo>
                    <a:pt x="9163" y="7041"/>
                  </a:lnTo>
                  <a:lnTo>
                    <a:pt x="8441" y="6319"/>
                  </a:lnTo>
                  <a:lnTo>
                    <a:pt x="10788" y="3972"/>
                  </a:lnTo>
                  <a:lnTo>
                    <a:pt x="10878" y="3882"/>
                  </a:lnTo>
                  <a:lnTo>
                    <a:pt x="10969" y="3837"/>
                  </a:lnTo>
                  <a:lnTo>
                    <a:pt x="11736" y="3837"/>
                  </a:lnTo>
                  <a:lnTo>
                    <a:pt x="12052" y="4017"/>
                  </a:lnTo>
                  <a:lnTo>
                    <a:pt x="12413" y="4153"/>
                  </a:lnTo>
                  <a:lnTo>
                    <a:pt x="11871" y="6229"/>
                  </a:lnTo>
                  <a:lnTo>
                    <a:pt x="11871" y="6364"/>
                  </a:lnTo>
                  <a:lnTo>
                    <a:pt x="11917" y="6455"/>
                  </a:lnTo>
                  <a:lnTo>
                    <a:pt x="12684" y="7132"/>
                  </a:lnTo>
                  <a:lnTo>
                    <a:pt x="12729" y="7132"/>
                  </a:lnTo>
                  <a:lnTo>
                    <a:pt x="12819" y="7177"/>
                  </a:lnTo>
                  <a:lnTo>
                    <a:pt x="12910" y="7177"/>
                  </a:lnTo>
                  <a:lnTo>
                    <a:pt x="12955" y="7132"/>
                  </a:lnTo>
                  <a:lnTo>
                    <a:pt x="13722" y="6500"/>
                  </a:lnTo>
                  <a:lnTo>
                    <a:pt x="13767" y="6364"/>
                  </a:lnTo>
                  <a:lnTo>
                    <a:pt x="13767" y="6229"/>
                  </a:lnTo>
                  <a:lnTo>
                    <a:pt x="13225" y="4153"/>
                  </a:lnTo>
                  <a:lnTo>
                    <a:pt x="13451" y="4108"/>
                  </a:lnTo>
                  <a:lnTo>
                    <a:pt x="13632" y="3972"/>
                  </a:lnTo>
                  <a:lnTo>
                    <a:pt x="13903" y="3837"/>
                  </a:lnTo>
                  <a:lnTo>
                    <a:pt x="14444" y="3837"/>
                  </a:lnTo>
                  <a:lnTo>
                    <a:pt x="14670" y="3927"/>
                  </a:lnTo>
                  <a:lnTo>
                    <a:pt x="14850" y="4017"/>
                  </a:lnTo>
                  <a:lnTo>
                    <a:pt x="15031" y="4153"/>
                  </a:lnTo>
                  <a:lnTo>
                    <a:pt x="15166" y="4333"/>
                  </a:lnTo>
                  <a:lnTo>
                    <a:pt x="15257" y="4514"/>
                  </a:lnTo>
                  <a:lnTo>
                    <a:pt x="15347" y="4739"/>
                  </a:lnTo>
                  <a:lnTo>
                    <a:pt x="15347" y="4965"/>
                  </a:lnTo>
                  <a:lnTo>
                    <a:pt x="15347" y="7357"/>
                  </a:lnTo>
                  <a:lnTo>
                    <a:pt x="14850" y="7357"/>
                  </a:lnTo>
                  <a:lnTo>
                    <a:pt x="14850" y="5642"/>
                  </a:lnTo>
                  <a:lnTo>
                    <a:pt x="14805" y="5552"/>
                  </a:lnTo>
                  <a:lnTo>
                    <a:pt x="14760" y="5462"/>
                  </a:lnTo>
                  <a:lnTo>
                    <a:pt x="14670" y="5416"/>
                  </a:lnTo>
                  <a:lnTo>
                    <a:pt x="14489" y="5416"/>
                  </a:lnTo>
                  <a:lnTo>
                    <a:pt x="14444" y="5507"/>
                  </a:lnTo>
                  <a:lnTo>
                    <a:pt x="14399" y="5552"/>
                  </a:lnTo>
                  <a:lnTo>
                    <a:pt x="14399" y="5642"/>
                  </a:lnTo>
                  <a:lnTo>
                    <a:pt x="14399" y="8756"/>
                  </a:lnTo>
                  <a:lnTo>
                    <a:pt x="11285" y="8756"/>
                  </a:lnTo>
                  <a:lnTo>
                    <a:pt x="11285" y="7899"/>
                  </a:lnTo>
                  <a:lnTo>
                    <a:pt x="11285" y="7809"/>
                  </a:lnTo>
                  <a:lnTo>
                    <a:pt x="11194" y="7718"/>
                  </a:lnTo>
                  <a:lnTo>
                    <a:pt x="11104" y="7673"/>
                  </a:lnTo>
                  <a:lnTo>
                    <a:pt x="11014" y="7673"/>
                  </a:lnTo>
                  <a:lnTo>
                    <a:pt x="10924" y="7718"/>
                  </a:lnTo>
                  <a:lnTo>
                    <a:pt x="10878" y="7764"/>
                  </a:lnTo>
                  <a:lnTo>
                    <a:pt x="10833" y="7899"/>
                  </a:lnTo>
                  <a:lnTo>
                    <a:pt x="10833" y="14985"/>
                  </a:lnTo>
                  <a:lnTo>
                    <a:pt x="10833" y="15075"/>
                  </a:lnTo>
                  <a:lnTo>
                    <a:pt x="10878" y="15120"/>
                  </a:lnTo>
                  <a:lnTo>
                    <a:pt x="10969" y="15166"/>
                  </a:lnTo>
                  <a:lnTo>
                    <a:pt x="11059" y="15211"/>
                  </a:lnTo>
                  <a:lnTo>
                    <a:pt x="14625" y="15211"/>
                  </a:lnTo>
                  <a:lnTo>
                    <a:pt x="14715" y="15166"/>
                  </a:lnTo>
                  <a:lnTo>
                    <a:pt x="14760" y="15120"/>
                  </a:lnTo>
                  <a:lnTo>
                    <a:pt x="14805" y="15075"/>
                  </a:lnTo>
                  <a:lnTo>
                    <a:pt x="14850" y="14985"/>
                  </a:lnTo>
                  <a:lnTo>
                    <a:pt x="14850" y="13676"/>
                  </a:lnTo>
                  <a:lnTo>
                    <a:pt x="14805" y="13586"/>
                  </a:lnTo>
                  <a:lnTo>
                    <a:pt x="14760" y="13496"/>
                  </a:lnTo>
                  <a:lnTo>
                    <a:pt x="14670" y="13451"/>
                  </a:lnTo>
                  <a:lnTo>
                    <a:pt x="14489" y="13451"/>
                  </a:lnTo>
                  <a:lnTo>
                    <a:pt x="14444" y="13496"/>
                  </a:lnTo>
                  <a:lnTo>
                    <a:pt x="14399" y="13586"/>
                  </a:lnTo>
                  <a:lnTo>
                    <a:pt x="14399" y="13676"/>
                  </a:lnTo>
                  <a:lnTo>
                    <a:pt x="14399" y="14714"/>
                  </a:lnTo>
                  <a:lnTo>
                    <a:pt x="13090" y="14714"/>
                  </a:lnTo>
                  <a:lnTo>
                    <a:pt x="13090" y="10111"/>
                  </a:lnTo>
                  <a:lnTo>
                    <a:pt x="13045" y="10020"/>
                  </a:lnTo>
                  <a:lnTo>
                    <a:pt x="13000" y="9930"/>
                  </a:lnTo>
                  <a:lnTo>
                    <a:pt x="12910" y="9885"/>
                  </a:lnTo>
                  <a:lnTo>
                    <a:pt x="12729" y="9885"/>
                  </a:lnTo>
                  <a:lnTo>
                    <a:pt x="12684" y="9975"/>
                  </a:lnTo>
                  <a:lnTo>
                    <a:pt x="12639" y="10020"/>
                  </a:lnTo>
                  <a:lnTo>
                    <a:pt x="12639" y="10111"/>
                  </a:lnTo>
                  <a:lnTo>
                    <a:pt x="12639" y="14714"/>
                  </a:lnTo>
                  <a:lnTo>
                    <a:pt x="11330" y="14714"/>
                  </a:lnTo>
                  <a:lnTo>
                    <a:pt x="11330" y="9208"/>
                  </a:lnTo>
                  <a:lnTo>
                    <a:pt x="14399" y="9208"/>
                  </a:lnTo>
                  <a:lnTo>
                    <a:pt x="14399" y="12593"/>
                  </a:lnTo>
                  <a:lnTo>
                    <a:pt x="14399" y="12683"/>
                  </a:lnTo>
                  <a:lnTo>
                    <a:pt x="14444" y="12773"/>
                  </a:lnTo>
                  <a:lnTo>
                    <a:pt x="14489" y="12819"/>
                  </a:lnTo>
                  <a:lnTo>
                    <a:pt x="14580" y="12864"/>
                  </a:lnTo>
                  <a:lnTo>
                    <a:pt x="14670" y="12819"/>
                  </a:lnTo>
                  <a:lnTo>
                    <a:pt x="14760" y="12773"/>
                  </a:lnTo>
                  <a:lnTo>
                    <a:pt x="14805" y="12728"/>
                  </a:lnTo>
                  <a:lnTo>
                    <a:pt x="14850" y="12638"/>
                  </a:lnTo>
                  <a:lnTo>
                    <a:pt x="14850" y="9163"/>
                  </a:lnTo>
                  <a:lnTo>
                    <a:pt x="15031" y="9118"/>
                  </a:lnTo>
                  <a:lnTo>
                    <a:pt x="15166" y="9072"/>
                  </a:lnTo>
                  <a:lnTo>
                    <a:pt x="15482" y="8847"/>
                  </a:lnTo>
                  <a:lnTo>
                    <a:pt x="15618" y="8666"/>
                  </a:lnTo>
                  <a:lnTo>
                    <a:pt x="15753" y="8441"/>
                  </a:lnTo>
                  <a:lnTo>
                    <a:pt x="15798" y="8215"/>
                  </a:lnTo>
                  <a:lnTo>
                    <a:pt x="15843" y="7989"/>
                  </a:lnTo>
                  <a:lnTo>
                    <a:pt x="15843" y="7583"/>
                  </a:lnTo>
                  <a:lnTo>
                    <a:pt x="15843" y="4965"/>
                  </a:lnTo>
                  <a:lnTo>
                    <a:pt x="15798" y="4649"/>
                  </a:lnTo>
                  <a:lnTo>
                    <a:pt x="15708" y="4333"/>
                  </a:lnTo>
                  <a:lnTo>
                    <a:pt x="15573" y="4062"/>
                  </a:lnTo>
                  <a:lnTo>
                    <a:pt x="15347" y="3837"/>
                  </a:lnTo>
                  <a:lnTo>
                    <a:pt x="15121" y="3611"/>
                  </a:lnTo>
                  <a:lnTo>
                    <a:pt x="14850" y="3476"/>
                  </a:lnTo>
                  <a:lnTo>
                    <a:pt x="14580" y="3385"/>
                  </a:lnTo>
                  <a:lnTo>
                    <a:pt x="14264" y="3340"/>
                  </a:lnTo>
                  <a:lnTo>
                    <a:pt x="14399" y="2979"/>
                  </a:lnTo>
                  <a:lnTo>
                    <a:pt x="14444" y="2754"/>
                  </a:lnTo>
                  <a:lnTo>
                    <a:pt x="14489" y="2573"/>
                  </a:lnTo>
                  <a:lnTo>
                    <a:pt x="14489" y="1038"/>
                  </a:lnTo>
                  <a:lnTo>
                    <a:pt x="14444" y="813"/>
                  </a:lnTo>
                  <a:lnTo>
                    <a:pt x="14399" y="632"/>
                  </a:lnTo>
                  <a:lnTo>
                    <a:pt x="14309" y="452"/>
                  </a:lnTo>
                  <a:lnTo>
                    <a:pt x="14173" y="316"/>
                  </a:lnTo>
                  <a:lnTo>
                    <a:pt x="14038" y="181"/>
                  </a:lnTo>
                  <a:lnTo>
                    <a:pt x="13857" y="91"/>
                  </a:lnTo>
                  <a:lnTo>
                    <a:pt x="13632" y="45"/>
                  </a:lnTo>
                  <a:lnTo>
                    <a:pt x="13451" y="0"/>
                  </a:lnTo>
                  <a:lnTo>
                    <a:pt x="12187" y="0"/>
                  </a:lnTo>
                  <a:lnTo>
                    <a:pt x="11962" y="45"/>
                  </a:lnTo>
                  <a:lnTo>
                    <a:pt x="11781" y="91"/>
                  </a:lnTo>
                  <a:lnTo>
                    <a:pt x="11601" y="181"/>
                  </a:lnTo>
                  <a:lnTo>
                    <a:pt x="11465" y="316"/>
                  </a:lnTo>
                  <a:lnTo>
                    <a:pt x="11330" y="452"/>
                  </a:lnTo>
                  <a:lnTo>
                    <a:pt x="11240" y="632"/>
                  </a:lnTo>
                  <a:lnTo>
                    <a:pt x="11194" y="813"/>
                  </a:lnTo>
                  <a:lnTo>
                    <a:pt x="11149" y="1038"/>
                  </a:lnTo>
                  <a:lnTo>
                    <a:pt x="11149" y="2573"/>
                  </a:lnTo>
                  <a:lnTo>
                    <a:pt x="11194" y="2754"/>
                  </a:lnTo>
                  <a:lnTo>
                    <a:pt x="11194" y="2979"/>
                  </a:lnTo>
                  <a:lnTo>
                    <a:pt x="11375" y="3340"/>
                  </a:lnTo>
                  <a:lnTo>
                    <a:pt x="11149" y="3340"/>
                  </a:lnTo>
                  <a:lnTo>
                    <a:pt x="10969" y="3385"/>
                  </a:lnTo>
                  <a:lnTo>
                    <a:pt x="10788" y="3431"/>
                  </a:lnTo>
                  <a:lnTo>
                    <a:pt x="10608" y="3521"/>
                  </a:lnTo>
                  <a:lnTo>
                    <a:pt x="10427" y="3656"/>
                  </a:lnTo>
                  <a:lnTo>
                    <a:pt x="8938" y="5146"/>
                  </a:lnTo>
                  <a:lnTo>
                    <a:pt x="8938" y="226"/>
                  </a:lnTo>
                  <a:lnTo>
                    <a:pt x="8938" y="136"/>
                  </a:lnTo>
                  <a:lnTo>
                    <a:pt x="8847" y="91"/>
                  </a:lnTo>
                  <a:lnTo>
                    <a:pt x="8802" y="45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97;p30">
            <a:extLst>
              <a:ext uri="{FF2B5EF4-FFF2-40B4-BE49-F238E27FC236}">
                <a16:creationId xmlns:a16="http://schemas.microsoft.com/office/drawing/2014/main" id="{7C411D52-4E23-C192-13AC-C2A4DE1864F8}"/>
              </a:ext>
            </a:extLst>
          </p:cNvPr>
          <p:cNvSpPr txBox="1">
            <a:spLocks/>
          </p:cNvSpPr>
          <p:nvPr/>
        </p:nvSpPr>
        <p:spPr>
          <a:xfrm>
            <a:off x="1436129" y="3577088"/>
            <a:ext cx="687651" cy="44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Medium"/>
              <a:buNone/>
              <a:defRPr sz="30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07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7" name="Google Shape;299;p30">
            <a:extLst>
              <a:ext uri="{FF2B5EF4-FFF2-40B4-BE49-F238E27FC236}">
                <a16:creationId xmlns:a16="http://schemas.microsoft.com/office/drawing/2014/main" id="{F6981444-FF17-4708-C28A-AE7771EE561B}"/>
              </a:ext>
            </a:extLst>
          </p:cNvPr>
          <p:cNvSpPr txBox="1">
            <a:spLocks/>
          </p:cNvSpPr>
          <p:nvPr/>
        </p:nvSpPr>
        <p:spPr>
          <a:xfrm>
            <a:off x="4135404" y="3577088"/>
            <a:ext cx="687651" cy="44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Medium"/>
              <a:buNone/>
              <a:defRPr sz="30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08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8" name="Google Shape;301;p30">
            <a:extLst>
              <a:ext uri="{FF2B5EF4-FFF2-40B4-BE49-F238E27FC236}">
                <a16:creationId xmlns:a16="http://schemas.microsoft.com/office/drawing/2014/main" id="{D3668426-5EBF-D55F-646E-64F0A0A9D0FA}"/>
              </a:ext>
            </a:extLst>
          </p:cNvPr>
          <p:cNvSpPr txBox="1">
            <a:spLocks/>
          </p:cNvSpPr>
          <p:nvPr/>
        </p:nvSpPr>
        <p:spPr>
          <a:xfrm>
            <a:off x="6834679" y="3577088"/>
            <a:ext cx="687651" cy="44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Medium"/>
              <a:buNone/>
              <a:defRPr sz="30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09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9" name="Google Shape;305;p30">
            <a:extLst>
              <a:ext uri="{FF2B5EF4-FFF2-40B4-BE49-F238E27FC236}">
                <a16:creationId xmlns:a16="http://schemas.microsoft.com/office/drawing/2014/main" id="{77EEDD38-E050-F6B5-20DD-36DA2DD40FE8}"/>
              </a:ext>
            </a:extLst>
          </p:cNvPr>
          <p:cNvSpPr txBox="1">
            <a:spLocks/>
          </p:cNvSpPr>
          <p:nvPr/>
        </p:nvSpPr>
        <p:spPr>
          <a:xfrm>
            <a:off x="647796" y="4121478"/>
            <a:ext cx="2433865" cy="4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Demonstration</a:t>
            </a:r>
          </a:p>
        </p:txBody>
      </p:sp>
      <p:sp>
        <p:nvSpPr>
          <p:cNvPr id="60" name="Google Shape;306;p30">
            <a:extLst>
              <a:ext uri="{FF2B5EF4-FFF2-40B4-BE49-F238E27FC236}">
                <a16:creationId xmlns:a16="http://schemas.microsoft.com/office/drawing/2014/main" id="{ADEEE535-55B6-EBF7-1FC1-F091F1EAA6E3}"/>
              </a:ext>
            </a:extLst>
          </p:cNvPr>
          <p:cNvSpPr txBox="1">
            <a:spLocks/>
          </p:cNvSpPr>
          <p:nvPr/>
        </p:nvSpPr>
        <p:spPr>
          <a:xfrm>
            <a:off x="3323669" y="4097828"/>
            <a:ext cx="2306728" cy="4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1" name="Google Shape;307;p30">
            <a:extLst>
              <a:ext uri="{FF2B5EF4-FFF2-40B4-BE49-F238E27FC236}">
                <a16:creationId xmlns:a16="http://schemas.microsoft.com/office/drawing/2014/main" id="{AC9B44CC-B0B6-D050-81BF-5EBD14CE3B09}"/>
              </a:ext>
            </a:extLst>
          </p:cNvPr>
          <p:cNvSpPr txBox="1">
            <a:spLocks/>
          </p:cNvSpPr>
          <p:nvPr/>
        </p:nvSpPr>
        <p:spPr>
          <a:xfrm>
            <a:off x="6378283" y="4097845"/>
            <a:ext cx="1676019" cy="44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62" name="Google Shape;308;p30">
            <a:extLst>
              <a:ext uri="{FF2B5EF4-FFF2-40B4-BE49-F238E27FC236}">
                <a16:creationId xmlns:a16="http://schemas.microsoft.com/office/drawing/2014/main" id="{54D5482D-6C9E-F51F-6587-F2FBAFE6C663}"/>
              </a:ext>
            </a:extLst>
          </p:cNvPr>
          <p:cNvCxnSpPr>
            <a:cxnSpLocks/>
          </p:cNvCxnSpPr>
          <p:nvPr/>
        </p:nvCxnSpPr>
        <p:spPr>
          <a:xfrm>
            <a:off x="1436129" y="4016643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10;p30">
            <a:extLst>
              <a:ext uri="{FF2B5EF4-FFF2-40B4-BE49-F238E27FC236}">
                <a16:creationId xmlns:a16="http://schemas.microsoft.com/office/drawing/2014/main" id="{4D82526C-4B2A-CCCA-CEA9-69EBB168E424}"/>
              </a:ext>
            </a:extLst>
          </p:cNvPr>
          <p:cNvCxnSpPr>
            <a:cxnSpLocks/>
          </p:cNvCxnSpPr>
          <p:nvPr/>
        </p:nvCxnSpPr>
        <p:spPr>
          <a:xfrm>
            <a:off x="4126083" y="4000069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312;p30">
            <a:extLst>
              <a:ext uri="{FF2B5EF4-FFF2-40B4-BE49-F238E27FC236}">
                <a16:creationId xmlns:a16="http://schemas.microsoft.com/office/drawing/2014/main" id="{137E5A04-B9AA-D172-786B-C48EFA6886FB}"/>
              </a:ext>
            </a:extLst>
          </p:cNvPr>
          <p:cNvCxnSpPr>
            <a:cxnSpLocks/>
          </p:cNvCxnSpPr>
          <p:nvPr/>
        </p:nvCxnSpPr>
        <p:spPr>
          <a:xfrm>
            <a:off x="6834679" y="4000069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"/>
          <p:cNvSpPr txBox="1">
            <a:spLocks noGrp="1"/>
          </p:cNvSpPr>
          <p:nvPr>
            <p:ph type="title"/>
          </p:nvPr>
        </p:nvSpPr>
        <p:spPr>
          <a:xfrm>
            <a:off x="650342" y="561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Our Team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1" name="Imagem 30" descr="Uma imagem com pessoa, Cara humana, vestuário, parede&#10;&#10;Descrição gerada automaticamente">
            <a:extLst>
              <a:ext uri="{FF2B5EF4-FFF2-40B4-BE49-F238E27FC236}">
                <a16:creationId xmlns:a16="http://schemas.microsoft.com/office/drawing/2014/main" id="{89A73BB3-DBA5-C7CF-773E-4850EB7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35" y="1084087"/>
            <a:ext cx="1231258" cy="1231258"/>
          </a:xfrm>
          <a:prstGeom prst="ellipse">
            <a:avLst/>
          </a:prstGeom>
          <a:ln w="57150" cap="rnd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3" name="Imagem 32" descr="Uma imagem com pessoa, Cara humana, sorrir, ar livre&#10;&#10;Descrição gerada automaticamente">
            <a:extLst>
              <a:ext uri="{FF2B5EF4-FFF2-40B4-BE49-F238E27FC236}">
                <a16:creationId xmlns:a16="http://schemas.microsoft.com/office/drawing/2014/main" id="{57DEB881-94A5-26B0-4F46-D5DF1098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15" y="1030088"/>
            <a:ext cx="1288736" cy="1288736"/>
          </a:xfrm>
          <a:prstGeom prst="ellipse">
            <a:avLst/>
          </a:prstGeom>
          <a:ln w="63500" cap="rnd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5" name="Imagem 34" descr="Uma imagem com Cara humana, pessoa, sorrir, vestuário&#10;&#10;Descrição gerada automaticamente">
            <a:extLst>
              <a:ext uri="{FF2B5EF4-FFF2-40B4-BE49-F238E27FC236}">
                <a16:creationId xmlns:a16="http://schemas.microsoft.com/office/drawing/2014/main" id="{79F288FE-C45D-A865-E2C0-5E2A0A2FA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78" y="1025402"/>
            <a:ext cx="1288738" cy="1289943"/>
          </a:xfrm>
          <a:prstGeom prst="ellipse">
            <a:avLst/>
          </a:prstGeom>
          <a:ln w="63500" cap="rnd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7" name="Imagem 36" descr="Uma imagem com pessoa, Cara humana, vestuário, sorrir&#10;&#10;Descrição gerada automaticamente">
            <a:extLst>
              <a:ext uri="{FF2B5EF4-FFF2-40B4-BE49-F238E27FC236}">
                <a16:creationId xmlns:a16="http://schemas.microsoft.com/office/drawing/2014/main" id="{72C25531-4142-5417-85A6-96FC1D6FB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981" y="2858845"/>
            <a:ext cx="1288738" cy="1288738"/>
          </a:xfrm>
          <a:prstGeom prst="ellipse">
            <a:avLst/>
          </a:prstGeom>
          <a:ln w="63500" cap="rnd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9" name="Imagem 38" descr="Uma imagem com pessoa, Cara humana, homem, Telemóvel&#10;&#10;Descrição gerada automaticamente">
            <a:extLst>
              <a:ext uri="{FF2B5EF4-FFF2-40B4-BE49-F238E27FC236}">
                <a16:creationId xmlns:a16="http://schemas.microsoft.com/office/drawing/2014/main" id="{41B9AA99-7531-BF9E-D1C2-E20F13B09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034" y="2858845"/>
            <a:ext cx="1288736" cy="128873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m 40" descr="Uma imagem com pessoa, Cara humana, vestuário, céu&#10;&#10;Descrição gerada automaticamente">
            <a:extLst>
              <a:ext uri="{FF2B5EF4-FFF2-40B4-BE49-F238E27FC236}">
                <a16:creationId xmlns:a16="http://schemas.microsoft.com/office/drawing/2014/main" id="{940FB5DA-535D-383F-DBF4-CF1E2BA57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323" y="2858845"/>
            <a:ext cx="1288738" cy="1288738"/>
          </a:xfrm>
          <a:prstGeom prst="ellipse">
            <a:avLst/>
          </a:prstGeom>
          <a:ln w="63500" cap="rnd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9B411BE-7D12-B77F-23B1-5A2CBB79085B}"/>
              </a:ext>
            </a:extLst>
          </p:cNvPr>
          <p:cNvSpPr txBox="1"/>
          <p:nvPr/>
        </p:nvSpPr>
        <p:spPr>
          <a:xfrm>
            <a:off x="3813981" y="667891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Beatriz Agante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4749738-717D-D684-57A4-677C5AC5C87B}"/>
              </a:ext>
            </a:extLst>
          </p:cNvPr>
          <p:cNvSpPr txBox="1"/>
          <p:nvPr/>
        </p:nvSpPr>
        <p:spPr>
          <a:xfrm>
            <a:off x="6544034" y="636437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Eduarda Aires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B46D819-8175-8D16-204C-CEBF3965976F}"/>
              </a:ext>
            </a:extLst>
          </p:cNvPr>
          <p:cNvSpPr txBox="1"/>
          <p:nvPr/>
        </p:nvSpPr>
        <p:spPr>
          <a:xfrm>
            <a:off x="3927462" y="2506651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Pedro Gil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E394878-959F-662D-4B34-E19D037E80CD}"/>
              </a:ext>
            </a:extLst>
          </p:cNvPr>
          <p:cNvSpPr txBox="1"/>
          <p:nvPr/>
        </p:nvSpPr>
        <p:spPr>
          <a:xfrm>
            <a:off x="1131323" y="2515515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Miguel Gomes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3E3A864-4C58-5B32-69A4-EA6D5405E90F}"/>
              </a:ext>
            </a:extLst>
          </p:cNvPr>
          <p:cNvSpPr txBox="1"/>
          <p:nvPr/>
        </p:nvSpPr>
        <p:spPr>
          <a:xfrm>
            <a:off x="1166715" y="636437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Alberto Oliveira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6C9DE4A-830B-402C-B906-7E380AC1B53C}"/>
              </a:ext>
            </a:extLst>
          </p:cNvPr>
          <p:cNvSpPr txBox="1"/>
          <p:nvPr/>
        </p:nvSpPr>
        <p:spPr>
          <a:xfrm>
            <a:off x="6544034" y="2417861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Ruben Lopes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73803C7-00B8-C248-9CC5-4DEBFCF07FF7}"/>
              </a:ext>
            </a:extLst>
          </p:cNvPr>
          <p:cNvSpPr txBox="1"/>
          <p:nvPr/>
        </p:nvSpPr>
        <p:spPr>
          <a:xfrm>
            <a:off x="1535906" y="4434177"/>
            <a:ext cx="658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Project Supervisors: 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Prof. Daniel Corujo, Prof. Pedro Gonçalves</a:t>
            </a:r>
          </a:p>
        </p:txBody>
      </p:sp>
    </p:spTree>
    <p:extLst>
      <p:ext uri="{BB962C8B-B14F-4D97-AF65-F5344CB8AC3E}">
        <p14:creationId xmlns:p14="http://schemas.microsoft.com/office/powerpoint/2010/main" val="238816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1681792" y="41872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Context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"/>
          </p:nvPr>
        </p:nvSpPr>
        <p:spPr>
          <a:xfrm>
            <a:off x="171450" y="1163766"/>
            <a:ext cx="4900613" cy="326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Gamifying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rural Portugal tourism is vital for promoting sustainability and preserving cultural and natural heritage. </a:t>
            </a:r>
          </a:p>
          <a:p>
            <a:pPr marL="0" indent="0" algn="ctr">
              <a:buNone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Through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gamification</a:t>
            </a: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 an </a:t>
            </a: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action-reward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system,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we aim to make rural tourism not only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fun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but also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economically beneficial for local communities</a:t>
            </a:r>
            <a:endParaRPr lang="en-GB" sz="1600" dirty="0"/>
          </a:p>
        </p:txBody>
      </p:sp>
      <p:sp>
        <p:nvSpPr>
          <p:cNvPr id="351" name="Google Shape;351;p31"/>
          <p:cNvSpPr/>
          <p:nvPr/>
        </p:nvSpPr>
        <p:spPr>
          <a:xfrm flipH="1">
            <a:off x="4834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92A1A-8A86-E7E2-19A8-6B4B1FF4128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078" r="12078"/>
          <a:stretch/>
        </p:blipFill>
        <p:spPr/>
      </p:pic>
      <p:grpSp>
        <p:nvGrpSpPr>
          <p:cNvPr id="4" name="Google Shape;796;p39">
            <a:extLst>
              <a:ext uri="{FF2B5EF4-FFF2-40B4-BE49-F238E27FC236}">
                <a16:creationId xmlns:a16="http://schemas.microsoft.com/office/drawing/2014/main" id="{E1C48103-FC02-FEC1-00B4-B7CFF943C031}"/>
              </a:ext>
            </a:extLst>
          </p:cNvPr>
          <p:cNvGrpSpPr/>
          <p:nvPr/>
        </p:nvGrpSpPr>
        <p:grpSpPr>
          <a:xfrm>
            <a:off x="2147185" y="3979734"/>
            <a:ext cx="711500" cy="916466"/>
            <a:chOff x="5340556" y="3102003"/>
            <a:chExt cx="327175" cy="398670"/>
          </a:xfrm>
        </p:grpSpPr>
        <p:sp>
          <p:nvSpPr>
            <p:cNvPr id="6" name="Google Shape;797;p39">
              <a:extLst>
                <a:ext uri="{FF2B5EF4-FFF2-40B4-BE49-F238E27FC236}">
                  <a16:creationId xmlns:a16="http://schemas.microsoft.com/office/drawing/2014/main" id="{6FE88920-18B5-7CF8-3A8B-8C754A4BAA57}"/>
                </a:ext>
              </a:extLst>
            </p:cNvPr>
            <p:cNvSpPr/>
            <p:nvPr/>
          </p:nvSpPr>
          <p:spPr>
            <a:xfrm>
              <a:off x="5340556" y="3102003"/>
              <a:ext cx="327075" cy="398600"/>
            </a:xfrm>
            <a:custGeom>
              <a:avLst/>
              <a:gdLst/>
              <a:ahLst/>
              <a:cxnLst/>
              <a:rect l="l" t="t" r="r" b="b"/>
              <a:pathLst>
                <a:path w="13083" h="15944" extrusionOk="0">
                  <a:moveTo>
                    <a:pt x="3317" y="1"/>
                  </a:moveTo>
                  <a:lnTo>
                    <a:pt x="3044" y="92"/>
                  </a:lnTo>
                  <a:lnTo>
                    <a:pt x="2817" y="228"/>
                  </a:lnTo>
                  <a:lnTo>
                    <a:pt x="2635" y="364"/>
                  </a:lnTo>
                  <a:lnTo>
                    <a:pt x="2499" y="546"/>
                  </a:lnTo>
                  <a:lnTo>
                    <a:pt x="2363" y="773"/>
                  </a:lnTo>
                  <a:lnTo>
                    <a:pt x="2272" y="1000"/>
                  </a:lnTo>
                  <a:lnTo>
                    <a:pt x="2272" y="1273"/>
                  </a:lnTo>
                  <a:lnTo>
                    <a:pt x="2272" y="7995"/>
                  </a:lnTo>
                  <a:lnTo>
                    <a:pt x="955" y="7995"/>
                  </a:lnTo>
                  <a:lnTo>
                    <a:pt x="728" y="8041"/>
                  </a:lnTo>
                  <a:lnTo>
                    <a:pt x="591" y="8086"/>
                  </a:lnTo>
                  <a:lnTo>
                    <a:pt x="410" y="8177"/>
                  </a:lnTo>
                  <a:lnTo>
                    <a:pt x="273" y="8313"/>
                  </a:lnTo>
                  <a:lnTo>
                    <a:pt x="137" y="8449"/>
                  </a:lnTo>
                  <a:lnTo>
                    <a:pt x="92" y="8586"/>
                  </a:lnTo>
                  <a:lnTo>
                    <a:pt x="1" y="8767"/>
                  </a:lnTo>
                  <a:lnTo>
                    <a:pt x="1" y="8949"/>
                  </a:lnTo>
                  <a:lnTo>
                    <a:pt x="1" y="9994"/>
                  </a:lnTo>
                  <a:lnTo>
                    <a:pt x="1" y="10085"/>
                  </a:lnTo>
                  <a:lnTo>
                    <a:pt x="92" y="10175"/>
                  </a:lnTo>
                  <a:lnTo>
                    <a:pt x="137" y="10221"/>
                  </a:lnTo>
                  <a:lnTo>
                    <a:pt x="228" y="10221"/>
                  </a:lnTo>
                  <a:lnTo>
                    <a:pt x="228" y="10811"/>
                  </a:lnTo>
                  <a:lnTo>
                    <a:pt x="182" y="10811"/>
                  </a:lnTo>
                  <a:lnTo>
                    <a:pt x="92" y="10857"/>
                  </a:lnTo>
                  <a:lnTo>
                    <a:pt x="46" y="10902"/>
                  </a:lnTo>
                  <a:lnTo>
                    <a:pt x="1" y="11038"/>
                  </a:lnTo>
                  <a:lnTo>
                    <a:pt x="1" y="12083"/>
                  </a:lnTo>
                  <a:lnTo>
                    <a:pt x="1" y="12265"/>
                  </a:lnTo>
                  <a:lnTo>
                    <a:pt x="46" y="12446"/>
                  </a:lnTo>
                  <a:lnTo>
                    <a:pt x="137" y="12628"/>
                  </a:lnTo>
                  <a:lnTo>
                    <a:pt x="273" y="12764"/>
                  </a:lnTo>
                  <a:lnTo>
                    <a:pt x="364" y="12855"/>
                  </a:lnTo>
                  <a:lnTo>
                    <a:pt x="546" y="12946"/>
                  </a:lnTo>
                  <a:lnTo>
                    <a:pt x="682" y="12992"/>
                  </a:lnTo>
                  <a:lnTo>
                    <a:pt x="864" y="13037"/>
                  </a:lnTo>
                  <a:lnTo>
                    <a:pt x="2272" y="13037"/>
                  </a:lnTo>
                  <a:lnTo>
                    <a:pt x="2272" y="14627"/>
                  </a:lnTo>
                  <a:lnTo>
                    <a:pt x="2272" y="14899"/>
                  </a:lnTo>
                  <a:lnTo>
                    <a:pt x="2363" y="15126"/>
                  </a:lnTo>
                  <a:lnTo>
                    <a:pt x="2499" y="15353"/>
                  </a:lnTo>
                  <a:lnTo>
                    <a:pt x="2635" y="15535"/>
                  </a:lnTo>
                  <a:lnTo>
                    <a:pt x="2817" y="15717"/>
                  </a:lnTo>
                  <a:lnTo>
                    <a:pt x="3044" y="15808"/>
                  </a:lnTo>
                  <a:lnTo>
                    <a:pt x="3317" y="15899"/>
                  </a:lnTo>
                  <a:lnTo>
                    <a:pt x="3544" y="15944"/>
                  </a:lnTo>
                  <a:lnTo>
                    <a:pt x="9539" y="15944"/>
                  </a:lnTo>
                  <a:lnTo>
                    <a:pt x="9812" y="15899"/>
                  </a:lnTo>
                  <a:lnTo>
                    <a:pt x="10039" y="15808"/>
                  </a:lnTo>
                  <a:lnTo>
                    <a:pt x="10266" y="15717"/>
                  </a:lnTo>
                  <a:lnTo>
                    <a:pt x="10448" y="15535"/>
                  </a:lnTo>
                  <a:lnTo>
                    <a:pt x="10584" y="15353"/>
                  </a:lnTo>
                  <a:lnTo>
                    <a:pt x="10720" y="15126"/>
                  </a:lnTo>
                  <a:lnTo>
                    <a:pt x="10811" y="14899"/>
                  </a:lnTo>
                  <a:lnTo>
                    <a:pt x="10811" y="14627"/>
                  </a:lnTo>
                  <a:lnTo>
                    <a:pt x="10811" y="7723"/>
                  </a:lnTo>
                  <a:lnTo>
                    <a:pt x="12356" y="7723"/>
                  </a:lnTo>
                  <a:lnTo>
                    <a:pt x="12537" y="7677"/>
                  </a:lnTo>
                  <a:lnTo>
                    <a:pt x="12674" y="7586"/>
                  </a:lnTo>
                  <a:lnTo>
                    <a:pt x="12810" y="7450"/>
                  </a:lnTo>
                  <a:lnTo>
                    <a:pt x="12946" y="7314"/>
                  </a:lnTo>
                  <a:lnTo>
                    <a:pt x="13037" y="7177"/>
                  </a:lnTo>
                  <a:lnTo>
                    <a:pt x="13082" y="6996"/>
                  </a:lnTo>
                  <a:lnTo>
                    <a:pt x="13082" y="6814"/>
                  </a:lnTo>
                  <a:lnTo>
                    <a:pt x="13082" y="5769"/>
                  </a:lnTo>
                  <a:lnTo>
                    <a:pt x="13082" y="5633"/>
                  </a:lnTo>
                  <a:lnTo>
                    <a:pt x="12991" y="5588"/>
                  </a:lnTo>
                  <a:lnTo>
                    <a:pt x="12901" y="5542"/>
                  </a:lnTo>
                  <a:lnTo>
                    <a:pt x="12901" y="4906"/>
                  </a:lnTo>
                  <a:lnTo>
                    <a:pt x="12991" y="4861"/>
                  </a:lnTo>
                  <a:lnTo>
                    <a:pt x="13037" y="4816"/>
                  </a:lnTo>
                  <a:lnTo>
                    <a:pt x="13082" y="4679"/>
                  </a:lnTo>
                  <a:lnTo>
                    <a:pt x="13082" y="3635"/>
                  </a:lnTo>
                  <a:lnTo>
                    <a:pt x="13082" y="3453"/>
                  </a:lnTo>
                  <a:lnTo>
                    <a:pt x="13037" y="3271"/>
                  </a:lnTo>
                  <a:lnTo>
                    <a:pt x="12946" y="3135"/>
                  </a:lnTo>
                  <a:lnTo>
                    <a:pt x="12810" y="2953"/>
                  </a:lnTo>
                  <a:lnTo>
                    <a:pt x="12674" y="2862"/>
                  </a:lnTo>
                  <a:lnTo>
                    <a:pt x="12537" y="2772"/>
                  </a:lnTo>
                  <a:lnTo>
                    <a:pt x="12356" y="2726"/>
                  </a:lnTo>
                  <a:lnTo>
                    <a:pt x="12174" y="2681"/>
                  </a:lnTo>
                  <a:lnTo>
                    <a:pt x="10811" y="2681"/>
                  </a:lnTo>
                  <a:lnTo>
                    <a:pt x="10811" y="1273"/>
                  </a:lnTo>
                  <a:lnTo>
                    <a:pt x="10811" y="1000"/>
                  </a:lnTo>
                  <a:lnTo>
                    <a:pt x="10720" y="773"/>
                  </a:lnTo>
                  <a:lnTo>
                    <a:pt x="10584" y="546"/>
                  </a:lnTo>
                  <a:lnTo>
                    <a:pt x="10448" y="364"/>
                  </a:lnTo>
                  <a:lnTo>
                    <a:pt x="10266" y="228"/>
                  </a:lnTo>
                  <a:lnTo>
                    <a:pt x="10039" y="92"/>
                  </a:lnTo>
                  <a:lnTo>
                    <a:pt x="9812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8;p39">
              <a:extLst>
                <a:ext uri="{FF2B5EF4-FFF2-40B4-BE49-F238E27FC236}">
                  <a16:creationId xmlns:a16="http://schemas.microsoft.com/office/drawing/2014/main" id="{AA89E468-1A0A-C571-A4D2-4DDD0FF0A1F2}"/>
                </a:ext>
              </a:extLst>
            </p:cNvPr>
            <p:cNvSpPr/>
            <p:nvPr/>
          </p:nvSpPr>
          <p:spPr>
            <a:xfrm>
              <a:off x="5403097" y="3107724"/>
              <a:ext cx="202161" cy="387263"/>
            </a:xfrm>
            <a:custGeom>
              <a:avLst/>
              <a:gdLst/>
              <a:ahLst/>
              <a:cxnLst/>
              <a:rect l="l" t="t" r="r" b="b"/>
              <a:pathLst>
                <a:path w="8035" h="15392" extrusionOk="0">
                  <a:moveTo>
                    <a:pt x="1039" y="1"/>
                  </a:moveTo>
                  <a:lnTo>
                    <a:pt x="6997" y="1"/>
                  </a:lnTo>
                  <a:lnTo>
                    <a:pt x="6997" y="1"/>
                  </a:lnTo>
                  <a:lnTo>
                    <a:pt x="7177" y="46"/>
                  </a:lnTo>
                  <a:lnTo>
                    <a:pt x="7403" y="91"/>
                  </a:lnTo>
                  <a:lnTo>
                    <a:pt x="7583" y="181"/>
                  </a:lnTo>
                  <a:lnTo>
                    <a:pt x="7719" y="317"/>
                  </a:lnTo>
                  <a:lnTo>
                    <a:pt x="7854" y="452"/>
                  </a:lnTo>
                  <a:lnTo>
                    <a:pt x="7944" y="632"/>
                  </a:lnTo>
                  <a:lnTo>
                    <a:pt x="7990" y="858"/>
                  </a:lnTo>
                  <a:lnTo>
                    <a:pt x="8035" y="1039"/>
                  </a:lnTo>
                  <a:lnTo>
                    <a:pt x="8035" y="1806"/>
                  </a:lnTo>
                  <a:lnTo>
                    <a:pt x="7403" y="6861"/>
                  </a:lnTo>
                  <a:lnTo>
                    <a:pt x="8035" y="13586"/>
                  </a:lnTo>
                  <a:lnTo>
                    <a:pt x="8035" y="14308"/>
                  </a:lnTo>
                  <a:lnTo>
                    <a:pt x="8035" y="14308"/>
                  </a:lnTo>
                  <a:lnTo>
                    <a:pt x="7990" y="14534"/>
                  </a:lnTo>
                  <a:lnTo>
                    <a:pt x="7944" y="14715"/>
                  </a:lnTo>
                  <a:lnTo>
                    <a:pt x="7854" y="14895"/>
                  </a:lnTo>
                  <a:lnTo>
                    <a:pt x="7719" y="15076"/>
                  </a:lnTo>
                  <a:lnTo>
                    <a:pt x="7583" y="15211"/>
                  </a:lnTo>
                  <a:lnTo>
                    <a:pt x="7403" y="15301"/>
                  </a:lnTo>
                  <a:lnTo>
                    <a:pt x="7177" y="15346"/>
                  </a:lnTo>
                  <a:lnTo>
                    <a:pt x="6997" y="15392"/>
                  </a:lnTo>
                  <a:lnTo>
                    <a:pt x="1039" y="15392"/>
                  </a:lnTo>
                  <a:lnTo>
                    <a:pt x="1039" y="15392"/>
                  </a:lnTo>
                  <a:lnTo>
                    <a:pt x="813" y="15346"/>
                  </a:lnTo>
                  <a:lnTo>
                    <a:pt x="633" y="15301"/>
                  </a:lnTo>
                  <a:lnTo>
                    <a:pt x="452" y="15211"/>
                  </a:lnTo>
                  <a:lnTo>
                    <a:pt x="317" y="15076"/>
                  </a:lnTo>
                  <a:lnTo>
                    <a:pt x="181" y="14895"/>
                  </a:lnTo>
                  <a:lnTo>
                    <a:pt x="91" y="14715"/>
                  </a:lnTo>
                  <a:lnTo>
                    <a:pt x="1" y="14534"/>
                  </a:lnTo>
                  <a:lnTo>
                    <a:pt x="1" y="14308"/>
                  </a:lnTo>
                  <a:lnTo>
                    <a:pt x="1" y="13586"/>
                  </a:lnTo>
                  <a:lnTo>
                    <a:pt x="678" y="7132"/>
                  </a:lnTo>
                  <a:lnTo>
                    <a:pt x="1" y="1806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1" y="858"/>
                  </a:lnTo>
                  <a:lnTo>
                    <a:pt x="91" y="632"/>
                  </a:lnTo>
                  <a:lnTo>
                    <a:pt x="181" y="452"/>
                  </a:lnTo>
                  <a:lnTo>
                    <a:pt x="317" y="317"/>
                  </a:lnTo>
                  <a:lnTo>
                    <a:pt x="452" y="181"/>
                  </a:lnTo>
                  <a:lnTo>
                    <a:pt x="633" y="91"/>
                  </a:lnTo>
                  <a:lnTo>
                    <a:pt x="813" y="46"/>
                  </a:lnTo>
                  <a:lnTo>
                    <a:pt x="1039" y="1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9;p39">
              <a:extLst>
                <a:ext uri="{FF2B5EF4-FFF2-40B4-BE49-F238E27FC236}">
                  <a16:creationId xmlns:a16="http://schemas.microsoft.com/office/drawing/2014/main" id="{E6BD6A09-A11D-2B52-52E4-35140FA66C0F}"/>
                </a:ext>
              </a:extLst>
            </p:cNvPr>
            <p:cNvSpPr/>
            <p:nvPr/>
          </p:nvSpPr>
          <p:spPr>
            <a:xfrm>
              <a:off x="5406519" y="3448408"/>
              <a:ext cx="198739" cy="45439"/>
            </a:xfrm>
            <a:custGeom>
              <a:avLst/>
              <a:gdLst/>
              <a:ahLst/>
              <a:cxnLst/>
              <a:rect l="l" t="t" r="r" b="b"/>
              <a:pathLst>
                <a:path w="7899" h="1806" extrusionOk="0">
                  <a:moveTo>
                    <a:pt x="5958" y="1083"/>
                  </a:moveTo>
                  <a:lnTo>
                    <a:pt x="0" y="1083"/>
                  </a:lnTo>
                  <a:lnTo>
                    <a:pt x="0" y="1083"/>
                  </a:lnTo>
                  <a:lnTo>
                    <a:pt x="135" y="1354"/>
                  </a:lnTo>
                  <a:lnTo>
                    <a:pt x="361" y="1580"/>
                  </a:lnTo>
                  <a:lnTo>
                    <a:pt x="632" y="1760"/>
                  </a:lnTo>
                  <a:lnTo>
                    <a:pt x="812" y="1805"/>
                  </a:lnTo>
                  <a:lnTo>
                    <a:pt x="993" y="1805"/>
                  </a:lnTo>
                  <a:lnTo>
                    <a:pt x="6861" y="1805"/>
                  </a:lnTo>
                  <a:lnTo>
                    <a:pt x="6861" y="1805"/>
                  </a:lnTo>
                  <a:lnTo>
                    <a:pt x="7041" y="1805"/>
                  </a:lnTo>
                  <a:lnTo>
                    <a:pt x="7267" y="1715"/>
                  </a:lnTo>
                  <a:lnTo>
                    <a:pt x="7447" y="1625"/>
                  </a:lnTo>
                  <a:lnTo>
                    <a:pt x="7583" y="1489"/>
                  </a:lnTo>
                  <a:lnTo>
                    <a:pt x="7718" y="1354"/>
                  </a:lnTo>
                  <a:lnTo>
                    <a:pt x="7808" y="1174"/>
                  </a:lnTo>
                  <a:lnTo>
                    <a:pt x="7854" y="948"/>
                  </a:lnTo>
                  <a:lnTo>
                    <a:pt x="7899" y="767"/>
                  </a:lnTo>
                  <a:lnTo>
                    <a:pt x="7899" y="0"/>
                  </a:lnTo>
                  <a:lnTo>
                    <a:pt x="7131" y="0"/>
                  </a:lnTo>
                  <a:lnTo>
                    <a:pt x="7131" y="0"/>
                  </a:lnTo>
                  <a:lnTo>
                    <a:pt x="7086" y="226"/>
                  </a:lnTo>
                  <a:lnTo>
                    <a:pt x="6996" y="406"/>
                  </a:lnTo>
                  <a:lnTo>
                    <a:pt x="6861" y="587"/>
                  </a:lnTo>
                  <a:lnTo>
                    <a:pt x="6725" y="767"/>
                  </a:lnTo>
                  <a:lnTo>
                    <a:pt x="6545" y="903"/>
                  </a:lnTo>
                  <a:lnTo>
                    <a:pt x="6364" y="993"/>
                  </a:lnTo>
                  <a:lnTo>
                    <a:pt x="6184" y="1038"/>
                  </a:lnTo>
                  <a:lnTo>
                    <a:pt x="5958" y="1083"/>
                  </a:lnTo>
                  <a:lnTo>
                    <a:pt x="5958" y="1083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0;p39">
              <a:extLst>
                <a:ext uri="{FF2B5EF4-FFF2-40B4-BE49-F238E27FC236}">
                  <a16:creationId xmlns:a16="http://schemas.microsoft.com/office/drawing/2014/main" id="{CFC21929-C050-EF02-40AF-ED6C6135F3C5}"/>
                </a:ext>
              </a:extLst>
            </p:cNvPr>
            <p:cNvSpPr/>
            <p:nvPr/>
          </p:nvSpPr>
          <p:spPr>
            <a:xfrm>
              <a:off x="5403097" y="3152004"/>
              <a:ext cx="202161" cy="296435"/>
            </a:xfrm>
            <a:custGeom>
              <a:avLst/>
              <a:gdLst/>
              <a:ahLst/>
              <a:cxnLst/>
              <a:rect l="l" t="t" r="r" b="b"/>
              <a:pathLst>
                <a:path w="8035" h="11782" extrusionOk="0">
                  <a:moveTo>
                    <a:pt x="1" y="1"/>
                  </a:moveTo>
                  <a:lnTo>
                    <a:pt x="8035" y="1"/>
                  </a:lnTo>
                  <a:lnTo>
                    <a:pt x="8035" y="11781"/>
                  </a:lnTo>
                  <a:lnTo>
                    <a:pt x="1" y="11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1;p39">
              <a:extLst>
                <a:ext uri="{FF2B5EF4-FFF2-40B4-BE49-F238E27FC236}">
                  <a16:creationId xmlns:a16="http://schemas.microsoft.com/office/drawing/2014/main" id="{FEF55991-DABF-7855-2A02-FB1248AEBA92}"/>
                </a:ext>
              </a:extLst>
            </p:cNvPr>
            <p:cNvSpPr/>
            <p:nvPr/>
          </p:nvSpPr>
          <p:spPr>
            <a:xfrm>
              <a:off x="5585931" y="3152004"/>
              <a:ext cx="19323" cy="296435"/>
            </a:xfrm>
            <a:custGeom>
              <a:avLst/>
              <a:gdLst/>
              <a:ahLst/>
              <a:cxnLst/>
              <a:rect l="l" t="t" r="r" b="b"/>
              <a:pathLst>
                <a:path w="768" h="11782" extrusionOk="0">
                  <a:moveTo>
                    <a:pt x="0" y="1"/>
                  </a:moveTo>
                  <a:lnTo>
                    <a:pt x="0" y="11646"/>
                  </a:lnTo>
                  <a:lnTo>
                    <a:pt x="0" y="11646"/>
                  </a:lnTo>
                  <a:lnTo>
                    <a:pt x="0" y="11781"/>
                  </a:lnTo>
                  <a:lnTo>
                    <a:pt x="768" y="11781"/>
                  </a:lnTo>
                  <a:lnTo>
                    <a:pt x="76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2;p39">
              <a:extLst>
                <a:ext uri="{FF2B5EF4-FFF2-40B4-BE49-F238E27FC236}">
                  <a16:creationId xmlns:a16="http://schemas.microsoft.com/office/drawing/2014/main" id="{21BA9333-948A-0F2F-1505-F61A42EB98BB}"/>
                </a:ext>
              </a:extLst>
            </p:cNvPr>
            <p:cNvSpPr/>
            <p:nvPr/>
          </p:nvSpPr>
          <p:spPr>
            <a:xfrm>
              <a:off x="5470097" y="3175855"/>
              <a:ext cx="193078" cy="113597"/>
            </a:xfrm>
            <a:custGeom>
              <a:avLst/>
              <a:gdLst/>
              <a:ahLst/>
              <a:cxnLst/>
              <a:rect l="l" t="t" r="r" b="b"/>
              <a:pathLst>
                <a:path w="7674" h="4515" extrusionOk="0">
                  <a:moveTo>
                    <a:pt x="6951" y="1"/>
                  </a:moveTo>
                  <a:lnTo>
                    <a:pt x="1806" y="1"/>
                  </a:lnTo>
                  <a:lnTo>
                    <a:pt x="1806" y="1"/>
                  </a:lnTo>
                  <a:lnTo>
                    <a:pt x="1671" y="1"/>
                  </a:lnTo>
                  <a:lnTo>
                    <a:pt x="1535" y="46"/>
                  </a:lnTo>
                  <a:lnTo>
                    <a:pt x="1310" y="181"/>
                  </a:lnTo>
                  <a:lnTo>
                    <a:pt x="1174" y="407"/>
                  </a:lnTo>
                  <a:lnTo>
                    <a:pt x="1129" y="542"/>
                  </a:lnTo>
                  <a:lnTo>
                    <a:pt x="1084" y="678"/>
                  </a:lnTo>
                  <a:lnTo>
                    <a:pt x="1084" y="1129"/>
                  </a:lnTo>
                  <a:lnTo>
                    <a:pt x="1084" y="1129"/>
                  </a:lnTo>
                  <a:lnTo>
                    <a:pt x="1039" y="1355"/>
                  </a:lnTo>
                  <a:lnTo>
                    <a:pt x="994" y="1445"/>
                  </a:lnTo>
                  <a:lnTo>
                    <a:pt x="903" y="1535"/>
                  </a:lnTo>
                  <a:lnTo>
                    <a:pt x="91" y="2122"/>
                  </a:lnTo>
                  <a:lnTo>
                    <a:pt x="91" y="2122"/>
                  </a:lnTo>
                  <a:lnTo>
                    <a:pt x="1" y="2167"/>
                  </a:lnTo>
                  <a:lnTo>
                    <a:pt x="1" y="2257"/>
                  </a:lnTo>
                  <a:lnTo>
                    <a:pt x="46" y="2348"/>
                  </a:lnTo>
                  <a:lnTo>
                    <a:pt x="91" y="2393"/>
                  </a:lnTo>
                  <a:lnTo>
                    <a:pt x="903" y="2980"/>
                  </a:lnTo>
                  <a:lnTo>
                    <a:pt x="903" y="2980"/>
                  </a:lnTo>
                  <a:lnTo>
                    <a:pt x="1039" y="3115"/>
                  </a:lnTo>
                  <a:lnTo>
                    <a:pt x="1084" y="3250"/>
                  </a:lnTo>
                  <a:lnTo>
                    <a:pt x="1084" y="3341"/>
                  </a:lnTo>
                  <a:lnTo>
                    <a:pt x="1084" y="3792"/>
                  </a:lnTo>
                  <a:lnTo>
                    <a:pt x="1084" y="3792"/>
                  </a:lnTo>
                  <a:lnTo>
                    <a:pt x="1129" y="3927"/>
                  </a:lnTo>
                  <a:lnTo>
                    <a:pt x="1174" y="4063"/>
                  </a:lnTo>
                  <a:lnTo>
                    <a:pt x="1310" y="4288"/>
                  </a:lnTo>
                  <a:lnTo>
                    <a:pt x="1535" y="4469"/>
                  </a:lnTo>
                  <a:lnTo>
                    <a:pt x="1671" y="4514"/>
                  </a:lnTo>
                  <a:lnTo>
                    <a:pt x="1806" y="4514"/>
                  </a:lnTo>
                  <a:lnTo>
                    <a:pt x="6951" y="4514"/>
                  </a:lnTo>
                  <a:lnTo>
                    <a:pt x="6951" y="4514"/>
                  </a:lnTo>
                  <a:lnTo>
                    <a:pt x="7087" y="4514"/>
                  </a:lnTo>
                  <a:lnTo>
                    <a:pt x="7222" y="4469"/>
                  </a:lnTo>
                  <a:lnTo>
                    <a:pt x="7448" y="4288"/>
                  </a:lnTo>
                  <a:lnTo>
                    <a:pt x="7583" y="4063"/>
                  </a:lnTo>
                  <a:lnTo>
                    <a:pt x="7628" y="3927"/>
                  </a:lnTo>
                  <a:lnTo>
                    <a:pt x="7674" y="3792"/>
                  </a:lnTo>
                  <a:lnTo>
                    <a:pt x="7674" y="678"/>
                  </a:lnTo>
                  <a:lnTo>
                    <a:pt x="7674" y="678"/>
                  </a:lnTo>
                  <a:lnTo>
                    <a:pt x="7628" y="542"/>
                  </a:lnTo>
                  <a:lnTo>
                    <a:pt x="7583" y="407"/>
                  </a:lnTo>
                  <a:lnTo>
                    <a:pt x="7448" y="181"/>
                  </a:lnTo>
                  <a:lnTo>
                    <a:pt x="7222" y="46"/>
                  </a:lnTo>
                  <a:lnTo>
                    <a:pt x="7087" y="1"/>
                  </a:lnTo>
                  <a:lnTo>
                    <a:pt x="6951" y="1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3;p39">
              <a:extLst>
                <a:ext uri="{FF2B5EF4-FFF2-40B4-BE49-F238E27FC236}">
                  <a16:creationId xmlns:a16="http://schemas.microsoft.com/office/drawing/2014/main" id="{6F4429A1-DE01-9BCB-6771-91D67493075C}"/>
                </a:ext>
              </a:extLst>
            </p:cNvPr>
            <p:cNvSpPr/>
            <p:nvPr/>
          </p:nvSpPr>
          <p:spPr>
            <a:xfrm>
              <a:off x="5497344" y="3175855"/>
              <a:ext cx="165830" cy="113597"/>
            </a:xfrm>
            <a:custGeom>
              <a:avLst/>
              <a:gdLst/>
              <a:ahLst/>
              <a:cxnLst/>
              <a:rect l="l" t="t" r="r" b="b"/>
              <a:pathLst>
                <a:path w="6591" h="4515" extrusionOk="0">
                  <a:moveTo>
                    <a:pt x="5823" y="1"/>
                  </a:moveTo>
                  <a:lnTo>
                    <a:pt x="5823" y="2844"/>
                  </a:lnTo>
                  <a:lnTo>
                    <a:pt x="5823" y="2844"/>
                  </a:lnTo>
                  <a:lnTo>
                    <a:pt x="5823" y="3025"/>
                  </a:lnTo>
                  <a:lnTo>
                    <a:pt x="5778" y="3205"/>
                  </a:lnTo>
                  <a:lnTo>
                    <a:pt x="5688" y="3386"/>
                  </a:lnTo>
                  <a:lnTo>
                    <a:pt x="5552" y="3521"/>
                  </a:lnTo>
                  <a:lnTo>
                    <a:pt x="5417" y="3611"/>
                  </a:lnTo>
                  <a:lnTo>
                    <a:pt x="5282" y="3702"/>
                  </a:lnTo>
                  <a:lnTo>
                    <a:pt x="5101" y="3747"/>
                  </a:lnTo>
                  <a:lnTo>
                    <a:pt x="4921" y="3747"/>
                  </a:lnTo>
                  <a:lnTo>
                    <a:pt x="1" y="3747"/>
                  </a:lnTo>
                  <a:lnTo>
                    <a:pt x="1" y="3792"/>
                  </a:lnTo>
                  <a:lnTo>
                    <a:pt x="1" y="3792"/>
                  </a:lnTo>
                  <a:lnTo>
                    <a:pt x="46" y="3927"/>
                  </a:lnTo>
                  <a:lnTo>
                    <a:pt x="91" y="4063"/>
                  </a:lnTo>
                  <a:lnTo>
                    <a:pt x="227" y="4288"/>
                  </a:lnTo>
                  <a:lnTo>
                    <a:pt x="452" y="4469"/>
                  </a:lnTo>
                  <a:lnTo>
                    <a:pt x="588" y="4514"/>
                  </a:lnTo>
                  <a:lnTo>
                    <a:pt x="723" y="4514"/>
                  </a:lnTo>
                  <a:lnTo>
                    <a:pt x="5868" y="4514"/>
                  </a:lnTo>
                  <a:lnTo>
                    <a:pt x="5868" y="4514"/>
                  </a:lnTo>
                  <a:lnTo>
                    <a:pt x="6004" y="4514"/>
                  </a:lnTo>
                  <a:lnTo>
                    <a:pt x="6139" y="4469"/>
                  </a:lnTo>
                  <a:lnTo>
                    <a:pt x="6365" y="4288"/>
                  </a:lnTo>
                  <a:lnTo>
                    <a:pt x="6500" y="4063"/>
                  </a:lnTo>
                  <a:lnTo>
                    <a:pt x="6545" y="3927"/>
                  </a:lnTo>
                  <a:lnTo>
                    <a:pt x="6591" y="3792"/>
                  </a:lnTo>
                  <a:lnTo>
                    <a:pt x="6591" y="678"/>
                  </a:lnTo>
                  <a:lnTo>
                    <a:pt x="6591" y="678"/>
                  </a:lnTo>
                  <a:lnTo>
                    <a:pt x="6545" y="542"/>
                  </a:lnTo>
                  <a:lnTo>
                    <a:pt x="6500" y="407"/>
                  </a:lnTo>
                  <a:lnTo>
                    <a:pt x="6455" y="271"/>
                  </a:lnTo>
                  <a:lnTo>
                    <a:pt x="6365" y="181"/>
                  </a:lnTo>
                  <a:lnTo>
                    <a:pt x="6094" y="46"/>
                  </a:lnTo>
                  <a:lnTo>
                    <a:pt x="5823" y="1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4;p39">
              <a:extLst>
                <a:ext uri="{FF2B5EF4-FFF2-40B4-BE49-F238E27FC236}">
                  <a16:creationId xmlns:a16="http://schemas.microsoft.com/office/drawing/2014/main" id="{765BBB60-D401-DDC9-F68A-D303E86690FD}"/>
                </a:ext>
              </a:extLst>
            </p:cNvPr>
            <p:cNvSpPr/>
            <p:nvPr/>
          </p:nvSpPr>
          <p:spPr>
            <a:xfrm>
              <a:off x="5590460" y="3197442"/>
              <a:ext cx="42042" cy="40910"/>
            </a:xfrm>
            <a:custGeom>
              <a:avLst/>
              <a:gdLst/>
              <a:ahLst/>
              <a:cxnLst/>
              <a:rect l="l" t="t" r="r" b="b"/>
              <a:pathLst>
                <a:path w="1671" h="1626" extrusionOk="0">
                  <a:moveTo>
                    <a:pt x="1581" y="90"/>
                  </a:moveTo>
                  <a:lnTo>
                    <a:pt x="1581" y="90"/>
                  </a:lnTo>
                  <a:lnTo>
                    <a:pt x="1490" y="0"/>
                  </a:lnTo>
                  <a:lnTo>
                    <a:pt x="1400" y="0"/>
                  </a:lnTo>
                  <a:lnTo>
                    <a:pt x="1084" y="0"/>
                  </a:lnTo>
                  <a:lnTo>
                    <a:pt x="904" y="45"/>
                  </a:lnTo>
                  <a:lnTo>
                    <a:pt x="678" y="90"/>
                  </a:lnTo>
                  <a:lnTo>
                    <a:pt x="497" y="181"/>
                  </a:lnTo>
                  <a:lnTo>
                    <a:pt x="362" y="316"/>
                  </a:lnTo>
                  <a:lnTo>
                    <a:pt x="362" y="316"/>
                  </a:lnTo>
                  <a:lnTo>
                    <a:pt x="227" y="497"/>
                  </a:lnTo>
                  <a:lnTo>
                    <a:pt x="136" y="677"/>
                  </a:lnTo>
                  <a:lnTo>
                    <a:pt x="46" y="858"/>
                  </a:lnTo>
                  <a:lnTo>
                    <a:pt x="1" y="1038"/>
                  </a:lnTo>
                  <a:lnTo>
                    <a:pt x="1" y="1354"/>
                  </a:lnTo>
                  <a:lnTo>
                    <a:pt x="46" y="1490"/>
                  </a:lnTo>
                  <a:lnTo>
                    <a:pt x="91" y="1535"/>
                  </a:lnTo>
                  <a:lnTo>
                    <a:pt x="91" y="1535"/>
                  </a:lnTo>
                  <a:lnTo>
                    <a:pt x="181" y="1625"/>
                  </a:lnTo>
                  <a:lnTo>
                    <a:pt x="272" y="1625"/>
                  </a:lnTo>
                  <a:lnTo>
                    <a:pt x="633" y="1625"/>
                  </a:lnTo>
                  <a:lnTo>
                    <a:pt x="813" y="1580"/>
                  </a:lnTo>
                  <a:lnTo>
                    <a:pt x="994" y="1535"/>
                  </a:lnTo>
                  <a:lnTo>
                    <a:pt x="1174" y="1445"/>
                  </a:lnTo>
                  <a:lnTo>
                    <a:pt x="1310" y="1309"/>
                  </a:lnTo>
                  <a:lnTo>
                    <a:pt x="1310" y="1309"/>
                  </a:lnTo>
                  <a:lnTo>
                    <a:pt x="1445" y="1129"/>
                  </a:lnTo>
                  <a:lnTo>
                    <a:pt x="1581" y="948"/>
                  </a:lnTo>
                  <a:lnTo>
                    <a:pt x="1626" y="768"/>
                  </a:lnTo>
                  <a:lnTo>
                    <a:pt x="1671" y="587"/>
                  </a:lnTo>
                  <a:lnTo>
                    <a:pt x="1671" y="271"/>
                  </a:lnTo>
                  <a:lnTo>
                    <a:pt x="1626" y="136"/>
                  </a:lnTo>
                  <a:lnTo>
                    <a:pt x="1581" y="90"/>
                  </a:lnTo>
                  <a:lnTo>
                    <a:pt x="158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5;p39">
              <a:extLst>
                <a:ext uri="{FF2B5EF4-FFF2-40B4-BE49-F238E27FC236}">
                  <a16:creationId xmlns:a16="http://schemas.microsoft.com/office/drawing/2014/main" id="{CB6024AA-E8ED-B6D0-250C-5CC3F473F78F}"/>
                </a:ext>
              </a:extLst>
            </p:cNvPr>
            <p:cNvSpPr/>
            <p:nvPr/>
          </p:nvSpPr>
          <p:spPr>
            <a:xfrm>
              <a:off x="5523460" y="3197442"/>
              <a:ext cx="42042" cy="40910"/>
            </a:xfrm>
            <a:custGeom>
              <a:avLst/>
              <a:gdLst/>
              <a:ahLst/>
              <a:cxnLst/>
              <a:rect l="l" t="t" r="r" b="b"/>
              <a:pathLst>
                <a:path w="1671" h="1626" extrusionOk="0">
                  <a:moveTo>
                    <a:pt x="91" y="90"/>
                  </a:moveTo>
                  <a:lnTo>
                    <a:pt x="91" y="90"/>
                  </a:lnTo>
                  <a:lnTo>
                    <a:pt x="181" y="0"/>
                  </a:lnTo>
                  <a:lnTo>
                    <a:pt x="317" y="0"/>
                  </a:lnTo>
                  <a:lnTo>
                    <a:pt x="633" y="0"/>
                  </a:lnTo>
                  <a:lnTo>
                    <a:pt x="813" y="45"/>
                  </a:lnTo>
                  <a:lnTo>
                    <a:pt x="994" y="90"/>
                  </a:lnTo>
                  <a:lnTo>
                    <a:pt x="1174" y="181"/>
                  </a:lnTo>
                  <a:lnTo>
                    <a:pt x="1355" y="316"/>
                  </a:lnTo>
                  <a:lnTo>
                    <a:pt x="1355" y="316"/>
                  </a:lnTo>
                  <a:lnTo>
                    <a:pt x="1490" y="497"/>
                  </a:lnTo>
                  <a:lnTo>
                    <a:pt x="1581" y="677"/>
                  </a:lnTo>
                  <a:lnTo>
                    <a:pt x="1626" y="858"/>
                  </a:lnTo>
                  <a:lnTo>
                    <a:pt x="1671" y="1038"/>
                  </a:lnTo>
                  <a:lnTo>
                    <a:pt x="1671" y="1354"/>
                  </a:lnTo>
                  <a:lnTo>
                    <a:pt x="1626" y="1490"/>
                  </a:lnTo>
                  <a:lnTo>
                    <a:pt x="1581" y="1535"/>
                  </a:lnTo>
                  <a:lnTo>
                    <a:pt x="1581" y="1535"/>
                  </a:lnTo>
                  <a:lnTo>
                    <a:pt x="1536" y="1625"/>
                  </a:lnTo>
                  <a:lnTo>
                    <a:pt x="1400" y="1625"/>
                  </a:lnTo>
                  <a:lnTo>
                    <a:pt x="1084" y="1625"/>
                  </a:lnTo>
                  <a:lnTo>
                    <a:pt x="904" y="1580"/>
                  </a:lnTo>
                  <a:lnTo>
                    <a:pt x="723" y="1535"/>
                  </a:lnTo>
                  <a:lnTo>
                    <a:pt x="543" y="1445"/>
                  </a:lnTo>
                  <a:lnTo>
                    <a:pt x="362" y="1309"/>
                  </a:lnTo>
                  <a:lnTo>
                    <a:pt x="362" y="1309"/>
                  </a:lnTo>
                  <a:lnTo>
                    <a:pt x="227" y="1129"/>
                  </a:lnTo>
                  <a:lnTo>
                    <a:pt x="136" y="948"/>
                  </a:lnTo>
                  <a:lnTo>
                    <a:pt x="46" y="768"/>
                  </a:lnTo>
                  <a:lnTo>
                    <a:pt x="1" y="587"/>
                  </a:lnTo>
                  <a:lnTo>
                    <a:pt x="46" y="271"/>
                  </a:lnTo>
                  <a:lnTo>
                    <a:pt x="46" y="136"/>
                  </a:lnTo>
                  <a:lnTo>
                    <a:pt x="91" y="9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6;p39">
              <a:extLst>
                <a:ext uri="{FF2B5EF4-FFF2-40B4-BE49-F238E27FC236}">
                  <a16:creationId xmlns:a16="http://schemas.microsoft.com/office/drawing/2014/main" id="{03137B53-FF5E-2CE6-951A-006340A36D4C}"/>
                </a:ext>
              </a:extLst>
            </p:cNvPr>
            <p:cNvSpPr/>
            <p:nvPr/>
          </p:nvSpPr>
          <p:spPr>
            <a:xfrm>
              <a:off x="5346312" y="3308723"/>
              <a:ext cx="191946" cy="113572"/>
            </a:xfrm>
            <a:custGeom>
              <a:avLst/>
              <a:gdLst/>
              <a:ahLst/>
              <a:cxnLst/>
              <a:rect l="l" t="t" r="r" b="b"/>
              <a:pathLst>
                <a:path w="7629" h="4514" extrusionOk="0">
                  <a:moveTo>
                    <a:pt x="678" y="0"/>
                  </a:moveTo>
                  <a:lnTo>
                    <a:pt x="5823" y="0"/>
                  </a:lnTo>
                  <a:lnTo>
                    <a:pt x="5823" y="0"/>
                  </a:lnTo>
                  <a:lnTo>
                    <a:pt x="5959" y="0"/>
                  </a:lnTo>
                  <a:lnTo>
                    <a:pt x="6094" y="46"/>
                  </a:lnTo>
                  <a:lnTo>
                    <a:pt x="6320" y="226"/>
                  </a:lnTo>
                  <a:lnTo>
                    <a:pt x="6500" y="452"/>
                  </a:lnTo>
                  <a:lnTo>
                    <a:pt x="6545" y="587"/>
                  </a:lnTo>
                  <a:lnTo>
                    <a:pt x="6545" y="723"/>
                  </a:lnTo>
                  <a:lnTo>
                    <a:pt x="6545" y="1174"/>
                  </a:lnTo>
                  <a:lnTo>
                    <a:pt x="6545" y="1174"/>
                  </a:lnTo>
                  <a:lnTo>
                    <a:pt x="6591" y="1354"/>
                  </a:lnTo>
                  <a:lnTo>
                    <a:pt x="6636" y="1445"/>
                  </a:lnTo>
                  <a:lnTo>
                    <a:pt x="6726" y="1535"/>
                  </a:lnTo>
                  <a:lnTo>
                    <a:pt x="7538" y="2122"/>
                  </a:lnTo>
                  <a:lnTo>
                    <a:pt x="7538" y="2122"/>
                  </a:lnTo>
                  <a:lnTo>
                    <a:pt x="7629" y="2167"/>
                  </a:lnTo>
                  <a:lnTo>
                    <a:pt x="7629" y="2257"/>
                  </a:lnTo>
                  <a:lnTo>
                    <a:pt x="7629" y="2347"/>
                  </a:lnTo>
                  <a:lnTo>
                    <a:pt x="7538" y="2393"/>
                  </a:lnTo>
                  <a:lnTo>
                    <a:pt x="6726" y="2979"/>
                  </a:lnTo>
                  <a:lnTo>
                    <a:pt x="6726" y="2979"/>
                  </a:lnTo>
                  <a:lnTo>
                    <a:pt x="6591" y="3160"/>
                  </a:lnTo>
                  <a:lnTo>
                    <a:pt x="6545" y="3250"/>
                  </a:lnTo>
                  <a:lnTo>
                    <a:pt x="6545" y="3340"/>
                  </a:lnTo>
                  <a:lnTo>
                    <a:pt x="6545" y="3792"/>
                  </a:lnTo>
                  <a:lnTo>
                    <a:pt x="6545" y="3792"/>
                  </a:lnTo>
                  <a:lnTo>
                    <a:pt x="6545" y="3927"/>
                  </a:lnTo>
                  <a:lnTo>
                    <a:pt x="6500" y="4063"/>
                  </a:lnTo>
                  <a:lnTo>
                    <a:pt x="6320" y="4288"/>
                  </a:lnTo>
                  <a:lnTo>
                    <a:pt x="6094" y="4469"/>
                  </a:lnTo>
                  <a:lnTo>
                    <a:pt x="5959" y="4514"/>
                  </a:lnTo>
                  <a:lnTo>
                    <a:pt x="5823" y="4514"/>
                  </a:lnTo>
                  <a:lnTo>
                    <a:pt x="678" y="4514"/>
                  </a:lnTo>
                  <a:lnTo>
                    <a:pt x="678" y="4514"/>
                  </a:lnTo>
                  <a:lnTo>
                    <a:pt x="543" y="4514"/>
                  </a:lnTo>
                  <a:lnTo>
                    <a:pt x="407" y="4469"/>
                  </a:lnTo>
                  <a:lnTo>
                    <a:pt x="181" y="4288"/>
                  </a:lnTo>
                  <a:lnTo>
                    <a:pt x="46" y="4063"/>
                  </a:lnTo>
                  <a:lnTo>
                    <a:pt x="1" y="3927"/>
                  </a:lnTo>
                  <a:lnTo>
                    <a:pt x="1" y="3792"/>
                  </a:lnTo>
                  <a:lnTo>
                    <a:pt x="1" y="723"/>
                  </a:lnTo>
                  <a:lnTo>
                    <a:pt x="1" y="723"/>
                  </a:lnTo>
                  <a:lnTo>
                    <a:pt x="1" y="587"/>
                  </a:lnTo>
                  <a:lnTo>
                    <a:pt x="46" y="452"/>
                  </a:lnTo>
                  <a:lnTo>
                    <a:pt x="181" y="226"/>
                  </a:lnTo>
                  <a:lnTo>
                    <a:pt x="407" y="46"/>
                  </a:lnTo>
                  <a:lnTo>
                    <a:pt x="543" y="0"/>
                  </a:lnTo>
                  <a:lnTo>
                    <a:pt x="678" y="0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7;p39">
              <a:extLst>
                <a:ext uri="{FF2B5EF4-FFF2-40B4-BE49-F238E27FC236}">
                  <a16:creationId xmlns:a16="http://schemas.microsoft.com/office/drawing/2014/main" id="{BFB84D2A-5C00-E616-9B36-7D1384BB8C9C}"/>
                </a:ext>
              </a:extLst>
            </p:cNvPr>
            <p:cNvSpPr/>
            <p:nvPr/>
          </p:nvSpPr>
          <p:spPr>
            <a:xfrm>
              <a:off x="5346312" y="3308723"/>
              <a:ext cx="191946" cy="113572"/>
            </a:xfrm>
            <a:custGeom>
              <a:avLst/>
              <a:gdLst/>
              <a:ahLst/>
              <a:cxnLst/>
              <a:rect l="l" t="t" r="r" b="b"/>
              <a:pathLst>
                <a:path w="7629" h="4514" extrusionOk="0">
                  <a:moveTo>
                    <a:pt x="5778" y="0"/>
                  </a:moveTo>
                  <a:lnTo>
                    <a:pt x="5778" y="0"/>
                  </a:lnTo>
                  <a:lnTo>
                    <a:pt x="6094" y="46"/>
                  </a:lnTo>
                  <a:lnTo>
                    <a:pt x="6320" y="181"/>
                  </a:lnTo>
                  <a:lnTo>
                    <a:pt x="6410" y="316"/>
                  </a:lnTo>
                  <a:lnTo>
                    <a:pt x="6500" y="407"/>
                  </a:lnTo>
                  <a:lnTo>
                    <a:pt x="6545" y="542"/>
                  </a:lnTo>
                  <a:lnTo>
                    <a:pt x="6545" y="723"/>
                  </a:lnTo>
                  <a:lnTo>
                    <a:pt x="6545" y="1174"/>
                  </a:lnTo>
                  <a:lnTo>
                    <a:pt x="6545" y="1174"/>
                  </a:lnTo>
                  <a:lnTo>
                    <a:pt x="6591" y="1400"/>
                  </a:lnTo>
                  <a:lnTo>
                    <a:pt x="6636" y="1490"/>
                  </a:lnTo>
                  <a:lnTo>
                    <a:pt x="6726" y="1580"/>
                  </a:lnTo>
                  <a:lnTo>
                    <a:pt x="7538" y="2122"/>
                  </a:lnTo>
                  <a:lnTo>
                    <a:pt x="7538" y="2122"/>
                  </a:lnTo>
                  <a:lnTo>
                    <a:pt x="7629" y="2212"/>
                  </a:lnTo>
                  <a:lnTo>
                    <a:pt x="7629" y="2302"/>
                  </a:lnTo>
                  <a:lnTo>
                    <a:pt x="7629" y="2347"/>
                  </a:lnTo>
                  <a:lnTo>
                    <a:pt x="7538" y="2438"/>
                  </a:lnTo>
                  <a:lnTo>
                    <a:pt x="6726" y="2979"/>
                  </a:lnTo>
                  <a:lnTo>
                    <a:pt x="6726" y="2979"/>
                  </a:lnTo>
                  <a:lnTo>
                    <a:pt x="6591" y="3160"/>
                  </a:lnTo>
                  <a:lnTo>
                    <a:pt x="6545" y="3250"/>
                  </a:lnTo>
                  <a:lnTo>
                    <a:pt x="6545" y="3386"/>
                  </a:lnTo>
                  <a:lnTo>
                    <a:pt x="6545" y="3792"/>
                  </a:lnTo>
                  <a:lnTo>
                    <a:pt x="6545" y="3792"/>
                  </a:lnTo>
                  <a:lnTo>
                    <a:pt x="6545" y="3927"/>
                  </a:lnTo>
                  <a:lnTo>
                    <a:pt x="6500" y="4063"/>
                  </a:lnTo>
                  <a:lnTo>
                    <a:pt x="6320" y="4288"/>
                  </a:lnTo>
                  <a:lnTo>
                    <a:pt x="6094" y="4469"/>
                  </a:lnTo>
                  <a:lnTo>
                    <a:pt x="5959" y="4514"/>
                  </a:lnTo>
                  <a:lnTo>
                    <a:pt x="5823" y="4514"/>
                  </a:lnTo>
                  <a:lnTo>
                    <a:pt x="678" y="4514"/>
                  </a:lnTo>
                  <a:lnTo>
                    <a:pt x="678" y="4514"/>
                  </a:lnTo>
                  <a:lnTo>
                    <a:pt x="543" y="4514"/>
                  </a:lnTo>
                  <a:lnTo>
                    <a:pt x="407" y="4469"/>
                  </a:lnTo>
                  <a:lnTo>
                    <a:pt x="181" y="4288"/>
                  </a:lnTo>
                  <a:lnTo>
                    <a:pt x="46" y="4063"/>
                  </a:lnTo>
                  <a:lnTo>
                    <a:pt x="1" y="3927"/>
                  </a:lnTo>
                  <a:lnTo>
                    <a:pt x="1" y="3792"/>
                  </a:lnTo>
                  <a:lnTo>
                    <a:pt x="1" y="3792"/>
                  </a:lnTo>
                  <a:lnTo>
                    <a:pt x="5056" y="3792"/>
                  </a:lnTo>
                  <a:lnTo>
                    <a:pt x="5056" y="3792"/>
                  </a:lnTo>
                  <a:lnTo>
                    <a:pt x="5191" y="3747"/>
                  </a:lnTo>
                  <a:lnTo>
                    <a:pt x="5327" y="3701"/>
                  </a:lnTo>
                  <a:lnTo>
                    <a:pt x="5462" y="3656"/>
                  </a:lnTo>
                  <a:lnTo>
                    <a:pt x="5598" y="3566"/>
                  </a:lnTo>
                  <a:lnTo>
                    <a:pt x="5688" y="3431"/>
                  </a:lnTo>
                  <a:lnTo>
                    <a:pt x="5733" y="3295"/>
                  </a:lnTo>
                  <a:lnTo>
                    <a:pt x="5778" y="3160"/>
                  </a:lnTo>
                  <a:lnTo>
                    <a:pt x="5778" y="3024"/>
                  </a:lnTo>
                  <a:lnTo>
                    <a:pt x="577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8;p39">
              <a:extLst>
                <a:ext uri="{FF2B5EF4-FFF2-40B4-BE49-F238E27FC236}">
                  <a16:creationId xmlns:a16="http://schemas.microsoft.com/office/drawing/2014/main" id="{AB67B60F-8BF4-FD60-DFA7-D3618B4FF864}"/>
                </a:ext>
              </a:extLst>
            </p:cNvPr>
            <p:cNvSpPr/>
            <p:nvPr/>
          </p:nvSpPr>
          <p:spPr>
            <a:xfrm>
              <a:off x="5392882" y="3330310"/>
              <a:ext cx="82927" cy="70423"/>
            </a:xfrm>
            <a:custGeom>
              <a:avLst/>
              <a:gdLst/>
              <a:ahLst/>
              <a:cxnLst/>
              <a:rect l="l" t="t" r="r" b="b"/>
              <a:pathLst>
                <a:path w="3296" h="2799" extrusionOk="0">
                  <a:moveTo>
                    <a:pt x="1490" y="2753"/>
                  </a:moveTo>
                  <a:lnTo>
                    <a:pt x="1490" y="2753"/>
                  </a:lnTo>
                  <a:lnTo>
                    <a:pt x="1084" y="2528"/>
                  </a:lnTo>
                  <a:lnTo>
                    <a:pt x="858" y="2347"/>
                  </a:lnTo>
                  <a:lnTo>
                    <a:pt x="587" y="2166"/>
                  </a:lnTo>
                  <a:lnTo>
                    <a:pt x="362" y="1896"/>
                  </a:lnTo>
                  <a:lnTo>
                    <a:pt x="136" y="1625"/>
                  </a:lnTo>
                  <a:lnTo>
                    <a:pt x="0" y="1309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0" y="722"/>
                  </a:lnTo>
                  <a:lnTo>
                    <a:pt x="46" y="587"/>
                  </a:lnTo>
                  <a:lnTo>
                    <a:pt x="136" y="406"/>
                  </a:lnTo>
                  <a:lnTo>
                    <a:pt x="181" y="316"/>
                  </a:lnTo>
                  <a:lnTo>
                    <a:pt x="407" y="90"/>
                  </a:lnTo>
                  <a:lnTo>
                    <a:pt x="677" y="0"/>
                  </a:lnTo>
                  <a:lnTo>
                    <a:pt x="903" y="0"/>
                  </a:lnTo>
                  <a:lnTo>
                    <a:pt x="1174" y="0"/>
                  </a:lnTo>
                  <a:lnTo>
                    <a:pt x="1400" y="90"/>
                  </a:lnTo>
                  <a:lnTo>
                    <a:pt x="1580" y="226"/>
                  </a:lnTo>
                  <a:lnTo>
                    <a:pt x="1580" y="226"/>
                  </a:lnTo>
                  <a:lnTo>
                    <a:pt x="1625" y="316"/>
                  </a:lnTo>
                  <a:lnTo>
                    <a:pt x="1716" y="226"/>
                  </a:lnTo>
                  <a:lnTo>
                    <a:pt x="1716" y="226"/>
                  </a:lnTo>
                  <a:lnTo>
                    <a:pt x="1851" y="90"/>
                  </a:lnTo>
                  <a:lnTo>
                    <a:pt x="2077" y="0"/>
                  </a:lnTo>
                  <a:lnTo>
                    <a:pt x="2347" y="0"/>
                  </a:lnTo>
                  <a:lnTo>
                    <a:pt x="2618" y="0"/>
                  </a:lnTo>
                  <a:lnTo>
                    <a:pt x="2844" y="90"/>
                  </a:lnTo>
                  <a:lnTo>
                    <a:pt x="3070" y="316"/>
                  </a:lnTo>
                  <a:lnTo>
                    <a:pt x="3160" y="406"/>
                  </a:lnTo>
                  <a:lnTo>
                    <a:pt x="3205" y="587"/>
                  </a:lnTo>
                  <a:lnTo>
                    <a:pt x="3250" y="722"/>
                  </a:lnTo>
                  <a:lnTo>
                    <a:pt x="3295" y="948"/>
                  </a:lnTo>
                  <a:lnTo>
                    <a:pt x="3295" y="948"/>
                  </a:lnTo>
                  <a:lnTo>
                    <a:pt x="3250" y="1309"/>
                  </a:lnTo>
                  <a:lnTo>
                    <a:pt x="3115" y="1625"/>
                  </a:lnTo>
                  <a:lnTo>
                    <a:pt x="2934" y="1896"/>
                  </a:lnTo>
                  <a:lnTo>
                    <a:pt x="2709" y="2166"/>
                  </a:lnTo>
                  <a:lnTo>
                    <a:pt x="2438" y="2347"/>
                  </a:lnTo>
                  <a:lnTo>
                    <a:pt x="2167" y="2528"/>
                  </a:lnTo>
                  <a:lnTo>
                    <a:pt x="1761" y="2753"/>
                  </a:lnTo>
                  <a:lnTo>
                    <a:pt x="1761" y="2753"/>
                  </a:lnTo>
                  <a:lnTo>
                    <a:pt x="1625" y="2798"/>
                  </a:lnTo>
                  <a:lnTo>
                    <a:pt x="1490" y="2753"/>
                  </a:lnTo>
                  <a:lnTo>
                    <a:pt x="1490" y="2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9;p39">
              <a:extLst>
                <a:ext uri="{FF2B5EF4-FFF2-40B4-BE49-F238E27FC236}">
                  <a16:creationId xmlns:a16="http://schemas.microsoft.com/office/drawing/2014/main" id="{2304B084-1B8C-1D49-5863-F74B4388C83B}"/>
                </a:ext>
              </a:extLst>
            </p:cNvPr>
            <p:cNvSpPr/>
            <p:nvPr/>
          </p:nvSpPr>
          <p:spPr>
            <a:xfrm>
              <a:off x="5585931" y="3108856"/>
              <a:ext cx="19323" cy="44307"/>
            </a:xfrm>
            <a:custGeom>
              <a:avLst/>
              <a:gdLst/>
              <a:ahLst/>
              <a:cxnLst/>
              <a:rect l="l" t="t" r="r" b="b"/>
              <a:pathLst>
                <a:path w="768" h="1761" extrusionOk="0">
                  <a:moveTo>
                    <a:pt x="0" y="1761"/>
                  </a:moveTo>
                  <a:lnTo>
                    <a:pt x="768" y="1761"/>
                  </a:lnTo>
                  <a:lnTo>
                    <a:pt x="768" y="994"/>
                  </a:lnTo>
                  <a:lnTo>
                    <a:pt x="768" y="994"/>
                  </a:lnTo>
                  <a:lnTo>
                    <a:pt x="768" y="813"/>
                  </a:lnTo>
                  <a:lnTo>
                    <a:pt x="723" y="678"/>
                  </a:lnTo>
                  <a:lnTo>
                    <a:pt x="542" y="362"/>
                  </a:lnTo>
                  <a:lnTo>
                    <a:pt x="316" y="136"/>
                  </a:lnTo>
                  <a:lnTo>
                    <a:pt x="0" y="1"/>
                  </a:lnTo>
                  <a:lnTo>
                    <a:pt x="0" y="176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0;p39">
              <a:extLst>
                <a:ext uri="{FF2B5EF4-FFF2-40B4-BE49-F238E27FC236}">
                  <a16:creationId xmlns:a16="http://schemas.microsoft.com/office/drawing/2014/main" id="{94A278F3-895D-2564-0ED2-E998F6E6A4E6}"/>
                </a:ext>
              </a:extLst>
            </p:cNvPr>
            <p:cNvSpPr/>
            <p:nvPr/>
          </p:nvSpPr>
          <p:spPr>
            <a:xfrm>
              <a:off x="5340651" y="3102037"/>
              <a:ext cx="327080" cy="398635"/>
            </a:xfrm>
            <a:custGeom>
              <a:avLst/>
              <a:gdLst/>
              <a:ahLst/>
              <a:cxnLst/>
              <a:rect l="l" t="t" r="r" b="b"/>
              <a:pathLst>
                <a:path w="13000" h="15844" extrusionOk="0">
                  <a:moveTo>
                    <a:pt x="6048" y="904"/>
                  </a:moveTo>
                  <a:lnTo>
                    <a:pt x="5913" y="949"/>
                  </a:lnTo>
                  <a:lnTo>
                    <a:pt x="5868" y="994"/>
                  </a:lnTo>
                  <a:lnTo>
                    <a:pt x="5823" y="1084"/>
                  </a:lnTo>
                  <a:lnTo>
                    <a:pt x="5823" y="1174"/>
                  </a:lnTo>
                  <a:lnTo>
                    <a:pt x="5868" y="1265"/>
                  </a:lnTo>
                  <a:lnTo>
                    <a:pt x="5958" y="1310"/>
                  </a:lnTo>
                  <a:lnTo>
                    <a:pt x="6048" y="1355"/>
                  </a:lnTo>
                  <a:lnTo>
                    <a:pt x="6951" y="1355"/>
                  </a:lnTo>
                  <a:lnTo>
                    <a:pt x="7041" y="1310"/>
                  </a:lnTo>
                  <a:lnTo>
                    <a:pt x="7132" y="1265"/>
                  </a:lnTo>
                  <a:lnTo>
                    <a:pt x="7177" y="1220"/>
                  </a:lnTo>
                  <a:lnTo>
                    <a:pt x="7177" y="1129"/>
                  </a:lnTo>
                  <a:lnTo>
                    <a:pt x="7177" y="1039"/>
                  </a:lnTo>
                  <a:lnTo>
                    <a:pt x="7132" y="949"/>
                  </a:lnTo>
                  <a:lnTo>
                    <a:pt x="7041" y="904"/>
                  </a:lnTo>
                  <a:close/>
                  <a:moveTo>
                    <a:pt x="9659" y="452"/>
                  </a:moveTo>
                  <a:lnTo>
                    <a:pt x="9795" y="497"/>
                  </a:lnTo>
                  <a:lnTo>
                    <a:pt x="9930" y="588"/>
                  </a:lnTo>
                  <a:lnTo>
                    <a:pt x="10065" y="678"/>
                  </a:lnTo>
                  <a:lnTo>
                    <a:pt x="10156" y="813"/>
                  </a:lnTo>
                  <a:lnTo>
                    <a:pt x="10246" y="949"/>
                  </a:lnTo>
                  <a:lnTo>
                    <a:pt x="10291" y="1084"/>
                  </a:lnTo>
                  <a:lnTo>
                    <a:pt x="10291" y="1265"/>
                  </a:lnTo>
                  <a:lnTo>
                    <a:pt x="10291" y="1761"/>
                  </a:lnTo>
                  <a:lnTo>
                    <a:pt x="2708" y="1761"/>
                  </a:lnTo>
                  <a:lnTo>
                    <a:pt x="2708" y="1265"/>
                  </a:lnTo>
                  <a:lnTo>
                    <a:pt x="2753" y="1084"/>
                  </a:lnTo>
                  <a:lnTo>
                    <a:pt x="2799" y="949"/>
                  </a:lnTo>
                  <a:lnTo>
                    <a:pt x="2844" y="813"/>
                  </a:lnTo>
                  <a:lnTo>
                    <a:pt x="2934" y="678"/>
                  </a:lnTo>
                  <a:lnTo>
                    <a:pt x="3069" y="588"/>
                  </a:lnTo>
                  <a:lnTo>
                    <a:pt x="3205" y="497"/>
                  </a:lnTo>
                  <a:lnTo>
                    <a:pt x="3385" y="452"/>
                  </a:lnTo>
                  <a:close/>
                  <a:moveTo>
                    <a:pt x="11329" y="4018"/>
                  </a:moveTo>
                  <a:lnTo>
                    <a:pt x="11374" y="4153"/>
                  </a:lnTo>
                  <a:lnTo>
                    <a:pt x="11374" y="4334"/>
                  </a:lnTo>
                  <a:lnTo>
                    <a:pt x="11284" y="4650"/>
                  </a:lnTo>
                  <a:lnTo>
                    <a:pt x="11194" y="4785"/>
                  </a:lnTo>
                  <a:lnTo>
                    <a:pt x="11103" y="4921"/>
                  </a:lnTo>
                  <a:lnTo>
                    <a:pt x="10968" y="5011"/>
                  </a:lnTo>
                  <a:lnTo>
                    <a:pt x="10833" y="5101"/>
                  </a:lnTo>
                  <a:lnTo>
                    <a:pt x="10517" y="5191"/>
                  </a:lnTo>
                  <a:lnTo>
                    <a:pt x="10517" y="5191"/>
                  </a:lnTo>
                  <a:lnTo>
                    <a:pt x="10607" y="5101"/>
                  </a:lnTo>
                  <a:lnTo>
                    <a:pt x="10652" y="5011"/>
                  </a:lnTo>
                  <a:lnTo>
                    <a:pt x="10697" y="4921"/>
                  </a:lnTo>
                  <a:lnTo>
                    <a:pt x="10652" y="4830"/>
                  </a:lnTo>
                  <a:lnTo>
                    <a:pt x="10607" y="4740"/>
                  </a:lnTo>
                  <a:lnTo>
                    <a:pt x="10517" y="4695"/>
                  </a:lnTo>
                  <a:lnTo>
                    <a:pt x="10381" y="4695"/>
                  </a:lnTo>
                  <a:lnTo>
                    <a:pt x="10291" y="4740"/>
                  </a:lnTo>
                  <a:lnTo>
                    <a:pt x="10156" y="4875"/>
                  </a:lnTo>
                  <a:lnTo>
                    <a:pt x="10246" y="4560"/>
                  </a:lnTo>
                  <a:lnTo>
                    <a:pt x="10336" y="4424"/>
                  </a:lnTo>
                  <a:lnTo>
                    <a:pt x="10426" y="4289"/>
                  </a:lnTo>
                  <a:lnTo>
                    <a:pt x="10562" y="4153"/>
                  </a:lnTo>
                  <a:lnTo>
                    <a:pt x="10742" y="4108"/>
                  </a:lnTo>
                  <a:lnTo>
                    <a:pt x="11013" y="4018"/>
                  </a:lnTo>
                  <a:close/>
                  <a:moveTo>
                    <a:pt x="7673" y="3973"/>
                  </a:moveTo>
                  <a:lnTo>
                    <a:pt x="7944" y="4018"/>
                  </a:lnTo>
                  <a:lnTo>
                    <a:pt x="8215" y="4108"/>
                  </a:lnTo>
                  <a:lnTo>
                    <a:pt x="8440" y="4289"/>
                  </a:lnTo>
                  <a:lnTo>
                    <a:pt x="8621" y="4514"/>
                  </a:lnTo>
                  <a:lnTo>
                    <a:pt x="8711" y="4785"/>
                  </a:lnTo>
                  <a:lnTo>
                    <a:pt x="8711" y="4875"/>
                  </a:lnTo>
                  <a:lnTo>
                    <a:pt x="8621" y="4740"/>
                  </a:lnTo>
                  <a:lnTo>
                    <a:pt x="8531" y="4695"/>
                  </a:lnTo>
                  <a:lnTo>
                    <a:pt x="8350" y="4695"/>
                  </a:lnTo>
                  <a:lnTo>
                    <a:pt x="8260" y="4740"/>
                  </a:lnTo>
                  <a:lnTo>
                    <a:pt x="8215" y="4830"/>
                  </a:lnTo>
                  <a:lnTo>
                    <a:pt x="8215" y="4921"/>
                  </a:lnTo>
                  <a:lnTo>
                    <a:pt x="8215" y="5011"/>
                  </a:lnTo>
                  <a:lnTo>
                    <a:pt x="8260" y="5101"/>
                  </a:lnTo>
                  <a:lnTo>
                    <a:pt x="8395" y="5191"/>
                  </a:lnTo>
                  <a:lnTo>
                    <a:pt x="8079" y="5101"/>
                  </a:lnTo>
                  <a:lnTo>
                    <a:pt x="7899" y="5011"/>
                  </a:lnTo>
                  <a:lnTo>
                    <a:pt x="7809" y="4921"/>
                  </a:lnTo>
                  <a:lnTo>
                    <a:pt x="7628" y="4695"/>
                  </a:lnTo>
                  <a:lnTo>
                    <a:pt x="7538" y="4424"/>
                  </a:lnTo>
                  <a:lnTo>
                    <a:pt x="7493" y="4153"/>
                  </a:lnTo>
                  <a:lnTo>
                    <a:pt x="7538" y="4018"/>
                  </a:lnTo>
                  <a:lnTo>
                    <a:pt x="7673" y="3973"/>
                  </a:lnTo>
                  <a:close/>
                  <a:moveTo>
                    <a:pt x="7763" y="3521"/>
                  </a:moveTo>
                  <a:lnTo>
                    <a:pt x="7538" y="3567"/>
                  </a:lnTo>
                  <a:lnTo>
                    <a:pt x="7357" y="3612"/>
                  </a:lnTo>
                  <a:lnTo>
                    <a:pt x="7222" y="3702"/>
                  </a:lnTo>
                  <a:lnTo>
                    <a:pt x="7132" y="3837"/>
                  </a:lnTo>
                  <a:lnTo>
                    <a:pt x="7086" y="4018"/>
                  </a:lnTo>
                  <a:lnTo>
                    <a:pt x="7041" y="4244"/>
                  </a:lnTo>
                  <a:lnTo>
                    <a:pt x="7086" y="4514"/>
                  </a:lnTo>
                  <a:lnTo>
                    <a:pt x="7132" y="4695"/>
                  </a:lnTo>
                  <a:lnTo>
                    <a:pt x="7222" y="4921"/>
                  </a:lnTo>
                  <a:lnTo>
                    <a:pt x="7312" y="5101"/>
                  </a:lnTo>
                  <a:lnTo>
                    <a:pt x="7447" y="5237"/>
                  </a:lnTo>
                  <a:lnTo>
                    <a:pt x="7673" y="5417"/>
                  </a:lnTo>
                  <a:lnTo>
                    <a:pt x="7854" y="5552"/>
                  </a:lnTo>
                  <a:lnTo>
                    <a:pt x="8079" y="5598"/>
                  </a:lnTo>
                  <a:lnTo>
                    <a:pt x="8305" y="5643"/>
                  </a:lnTo>
                  <a:lnTo>
                    <a:pt x="8576" y="5688"/>
                  </a:lnTo>
                  <a:lnTo>
                    <a:pt x="8802" y="5643"/>
                  </a:lnTo>
                  <a:lnTo>
                    <a:pt x="9208" y="6004"/>
                  </a:lnTo>
                  <a:lnTo>
                    <a:pt x="9208" y="6545"/>
                  </a:lnTo>
                  <a:lnTo>
                    <a:pt x="9253" y="6636"/>
                  </a:lnTo>
                  <a:lnTo>
                    <a:pt x="9298" y="6726"/>
                  </a:lnTo>
                  <a:lnTo>
                    <a:pt x="9388" y="6771"/>
                  </a:lnTo>
                  <a:lnTo>
                    <a:pt x="9569" y="6771"/>
                  </a:lnTo>
                  <a:lnTo>
                    <a:pt x="9614" y="6726"/>
                  </a:lnTo>
                  <a:lnTo>
                    <a:pt x="9659" y="6636"/>
                  </a:lnTo>
                  <a:lnTo>
                    <a:pt x="9659" y="6545"/>
                  </a:lnTo>
                  <a:lnTo>
                    <a:pt x="9659" y="6004"/>
                  </a:lnTo>
                  <a:lnTo>
                    <a:pt x="10065" y="5643"/>
                  </a:lnTo>
                  <a:lnTo>
                    <a:pt x="10291" y="5688"/>
                  </a:lnTo>
                  <a:lnTo>
                    <a:pt x="10562" y="5643"/>
                  </a:lnTo>
                  <a:lnTo>
                    <a:pt x="10787" y="5598"/>
                  </a:lnTo>
                  <a:lnTo>
                    <a:pt x="11013" y="5552"/>
                  </a:lnTo>
                  <a:lnTo>
                    <a:pt x="11239" y="5417"/>
                  </a:lnTo>
                  <a:lnTo>
                    <a:pt x="11419" y="5237"/>
                  </a:lnTo>
                  <a:lnTo>
                    <a:pt x="11600" y="5056"/>
                  </a:lnTo>
                  <a:lnTo>
                    <a:pt x="11690" y="4830"/>
                  </a:lnTo>
                  <a:lnTo>
                    <a:pt x="11780" y="4605"/>
                  </a:lnTo>
                  <a:lnTo>
                    <a:pt x="11826" y="4424"/>
                  </a:lnTo>
                  <a:lnTo>
                    <a:pt x="11826" y="4198"/>
                  </a:lnTo>
                  <a:lnTo>
                    <a:pt x="11826" y="3973"/>
                  </a:lnTo>
                  <a:lnTo>
                    <a:pt x="11735" y="3792"/>
                  </a:lnTo>
                  <a:lnTo>
                    <a:pt x="11690" y="3702"/>
                  </a:lnTo>
                  <a:lnTo>
                    <a:pt x="11555" y="3612"/>
                  </a:lnTo>
                  <a:lnTo>
                    <a:pt x="11374" y="3567"/>
                  </a:lnTo>
                  <a:lnTo>
                    <a:pt x="11194" y="3521"/>
                  </a:lnTo>
                  <a:lnTo>
                    <a:pt x="10968" y="3567"/>
                  </a:lnTo>
                  <a:lnTo>
                    <a:pt x="10742" y="3612"/>
                  </a:lnTo>
                  <a:lnTo>
                    <a:pt x="10517" y="3657"/>
                  </a:lnTo>
                  <a:lnTo>
                    <a:pt x="10336" y="3792"/>
                  </a:lnTo>
                  <a:lnTo>
                    <a:pt x="10110" y="3973"/>
                  </a:lnTo>
                  <a:lnTo>
                    <a:pt x="9975" y="4153"/>
                  </a:lnTo>
                  <a:lnTo>
                    <a:pt x="9840" y="4379"/>
                  </a:lnTo>
                  <a:lnTo>
                    <a:pt x="9749" y="4605"/>
                  </a:lnTo>
                  <a:lnTo>
                    <a:pt x="9704" y="4785"/>
                  </a:lnTo>
                  <a:lnTo>
                    <a:pt x="9704" y="5056"/>
                  </a:lnTo>
                  <a:lnTo>
                    <a:pt x="9749" y="5282"/>
                  </a:lnTo>
                  <a:lnTo>
                    <a:pt x="9433" y="5598"/>
                  </a:lnTo>
                  <a:lnTo>
                    <a:pt x="9117" y="5282"/>
                  </a:lnTo>
                  <a:lnTo>
                    <a:pt x="9163" y="5011"/>
                  </a:lnTo>
                  <a:lnTo>
                    <a:pt x="9163" y="4695"/>
                  </a:lnTo>
                  <a:lnTo>
                    <a:pt x="9117" y="4514"/>
                  </a:lnTo>
                  <a:lnTo>
                    <a:pt x="9027" y="4289"/>
                  </a:lnTo>
                  <a:lnTo>
                    <a:pt x="8892" y="4108"/>
                  </a:lnTo>
                  <a:lnTo>
                    <a:pt x="8756" y="3973"/>
                  </a:lnTo>
                  <a:lnTo>
                    <a:pt x="8576" y="3792"/>
                  </a:lnTo>
                  <a:lnTo>
                    <a:pt x="8395" y="3702"/>
                  </a:lnTo>
                  <a:lnTo>
                    <a:pt x="8215" y="3612"/>
                  </a:lnTo>
                  <a:lnTo>
                    <a:pt x="8034" y="3567"/>
                  </a:lnTo>
                  <a:lnTo>
                    <a:pt x="7763" y="3521"/>
                  </a:lnTo>
                  <a:close/>
                  <a:moveTo>
                    <a:pt x="3024" y="8802"/>
                  </a:moveTo>
                  <a:lnTo>
                    <a:pt x="2844" y="8847"/>
                  </a:lnTo>
                  <a:lnTo>
                    <a:pt x="2618" y="8847"/>
                  </a:lnTo>
                  <a:lnTo>
                    <a:pt x="2438" y="8938"/>
                  </a:lnTo>
                  <a:lnTo>
                    <a:pt x="2257" y="9073"/>
                  </a:lnTo>
                  <a:lnTo>
                    <a:pt x="2076" y="9208"/>
                  </a:lnTo>
                  <a:lnTo>
                    <a:pt x="1941" y="9434"/>
                  </a:lnTo>
                  <a:lnTo>
                    <a:pt x="1851" y="9705"/>
                  </a:lnTo>
                  <a:lnTo>
                    <a:pt x="1851" y="10021"/>
                  </a:lnTo>
                  <a:lnTo>
                    <a:pt x="1851" y="10337"/>
                  </a:lnTo>
                  <a:lnTo>
                    <a:pt x="1941" y="10608"/>
                  </a:lnTo>
                  <a:lnTo>
                    <a:pt x="2076" y="10878"/>
                  </a:lnTo>
                  <a:lnTo>
                    <a:pt x="2257" y="11149"/>
                  </a:lnTo>
                  <a:lnTo>
                    <a:pt x="2573" y="11465"/>
                  </a:lnTo>
                  <a:lnTo>
                    <a:pt x="2889" y="11736"/>
                  </a:lnTo>
                  <a:lnTo>
                    <a:pt x="3205" y="11916"/>
                  </a:lnTo>
                  <a:lnTo>
                    <a:pt x="3476" y="12052"/>
                  </a:lnTo>
                  <a:lnTo>
                    <a:pt x="3611" y="12097"/>
                  </a:lnTo>
                  <a:lnTo>
                    <a:pt x="3837" y="12097"/>
                  </a:lnTo>
                  <a:lnTo>
                    <a:pt x="3927" y="12052"/>
                  </a:lnTo>
                  <a:lnTo>
                    <a:pt x="4288" y="11871"/>
                  </a:lnTo>
                  <a:lnTo>
                    <a:pt x="4604" y="11646"/>
                  </a:lnTo>
                  <a:lnTo>
                    <a:pt x="4649" y="11601"/>
                  </a:lnTo>
                  <a:lnTo>
                    <a:pt x="4694" y="11510"/>
                  </a:lnTo>
                  <a:lnTo>
                    <a:pt x="4694" y="11420"/>
                  </a:lnTo>
                  <a:lnTo>
                    <a:pt x="4649" y="11330"/>
                  </a:lnTo>
                  <a:lnTo>
                    <a:pt x="4604" y="11285"/>
                  </a:lnTo>
                  <a:lnTo>
                    <a:pt x="4514" y="11239"/>
                  </a:lnTo>
                  <a:lnTo>
                    <a:pt x="4423" y="11239"/>
                  </a:lnTo>
                  <a:lnTo>
                    <a:pt x="4333" y="11285"/>
                  </a:lnTo>
                  <a:lnTo>
                    <a:pt x="4062" y="11465"/>
                  </a:lnTo>
                  <a:lnTo>
                    <a:pt x="3746" y="11646"/>
                  </a:lnTo>
                  <a:lnTo>
                    <a:pt x="3656" y="11601"/>
                  </a:lnTo>
                  <a:lnTo>
                    <a:pt x="3160" y="11330"/>
                  </a:lnTo>
                  <a:lnTo>
                    <a:pt x="2889" y="11104"/>
                  </a:lnTo>
                  <a:lnTo>
                    <a:pt x="2618" y="10833"/>
                  </a:lnTo>
                  <a:lnTo>
                    <a:pt x="2483" y="10653"/>
                  </a:lnTo>
                  <a:lnTo>
                    <a:pt x="2392" y="10472"/>
                  </a:lnTo>
                  <a:lnTo>
                    <a:pt x="2302" y="10247"/>
                  </a:lnTo>
                  <a:lnTo>
                    <a:pt x="2302" y="10021"/>
                  </a:lnTo>
                  <a:lnTo>
                    <a:pt x="2302" y="9795"/>
                  </a:lnTo>
                  <a:lnTo>
                    <a:pt x="2347" y="9660"/>
                  </a:lnTo>
                  <a:lnTo>
                    <a:pt x="2438" y="9524"/>
                  </a:lnTo>
                  <a:lnTo>
                    <a:pt x="2528" y="9434"/>
                  </a:lnTo>
                  <a:lnTo>
                    <a:pt x="2753" y="9299"/>
                  </a:lnTo>
                  <a:lnTo>
                    <a:pt x="3024" y="9299"/>
                  </a:lnTo>
                  <a:lnTo>
                    <a:pt x="3295" y="9344"/>
                  </a:lnTo>
                  <a:lnTo>
                    <a:pt x="3385" y="9389"/>
                  </a:lnTo>
                  <a:lnTo>
                    <a:pt x="3476" y="9479"/>
                  </a:lnTo>
                  <a:lnTo>
                    <a:pt x="3566" y="9569"/>
                  </a:lnTo>
                  <a:lnTo>
                    <a:pt x="3701" y="9615"/>
                  </a:lnTo>
                  <a:lnTo>
                    <a:pt x="3837" y="9569"/>
                  </a:lnTo>
                  <a:lnTo>
                    <a:pt x="3972" y="9479"/>
                  </a:lnTo>
                  <a:lnTo>
                    <a:pt x="4062" y="9389"/>
                  </a:lnTo>
                  <a:lnTo>
                    <a:pt x="4153" y="9344"/>
                  </a:lnTo>
                  <a:lnTo>
                    <a:pt x="4423" y="9299"/>
                  </a:lnTo>
                  <a:lnTo>
                    <a:pt x="4649" y="9299"/>
                  </a:lnTo>
                  <a:lnTo>
                    <a:pt x="4875" y="9434"/>
                  </a:lnTo>
                  <a:lnTo>
                    <a:pt x="4965" y="9524"/>
                  </a:lnTo>
                  <a:lnTo>
                    <a:pt x="5055" y="9660"/>
                  </a:lnTo>
                  <a:lnTo>
                    <a:pt x="5100" y="9795"/>
                  </a:lnTo>
                  <a:lnTo>
                    <a:pt x="5146" y="10021"/>
                  </a:lnTo>
                  <a:lnTo>
                    <a:pt x="5100" y="10337"/>
                  </a:lnTo>
                  <a:lnTo>
                    <a:pt x="4965" y="10608"/>
                  </a:lnTo>
                  <a:lnTo>
                    <a:pt x="4965" y="10698"/>
                  </a:lnTo>
                  <a:lnTo>
                    <a:pt x="4965" y="10788"/>
                  </a:lnTo>
                  <a:lnTo>
                    <a:pt x="5010" y="10833"/>
                  </a:lnTo>
                  <a:lnTo>
                    <a:pt x="5055" y="10924"/>
                  </a:lnTo>
                  <a:lnTo>
                    <a:pt x="5236" y="10924"/>
                  </a:lnTo>
                  <a:lnTo>
                    <a:pt x="5326" y="10878"/>
                  </a:lnTo>
                  <a:lnTo>
                    <a:pt x="5371" y="10833"/>
                  </a:lnTo>
                  <a:lnTo>
                    <a:pt x="5552" y="10427"/>
                  </a:lnTo>
                  <a:lnTo>
                    <a:pt x="5597" y="10201"/>
                  </a:lnTo>
                  <a:lnTo>
                    <a:pt x="5597" y="10021"/>
                  </a:lnTo>
                  <a:lnTo>
                    <a:pt x="5552" y="9705"/>
                  </a:lnTo>
                  <a:lnTo>
                    <a:pt x="5462" y="9434"/>
                  </a:lnTo>
                  <a:lnTo>
                    <a:pt x="5326" y="9208"/>
                  </a:lnTo>
                  <a:lnTo>
                    <a:pt x="5146" y="9073"/>
                  </a:lnTo>
                  <a:lnTo>
                    <a:pt x="4965" y="8938"/>
                  </a:lnTo>
                  <a:lnTo>
                    <a:pt x="4785" y="8847"/>
                  </a:lnTo>
                  <a:lnTo>
                    <a:pt x="4604" y="8847"/>
                  </a:lnTo>
                  <a:lnTo>
                    <a:pt x="4378" y="8802"/>
                  </a:lnTo>
                  <a:lnTo>
                    <a:pt x="4198" y="8847"/>
                  </a:lnTo>
                  <a:lnTo>
                    <a:pt x="4017" y="8892"/>
                  </a:lnTo>
                  <a:lnTo>
                    <a:pt x="3837" y="8983"/>
                  </a:lnTo>
                  <a:lnTo>
                    <a:pt x="3701" y="9073"/>
                  </a:lnTo>
                  <a:lnTo>
                    <a:pt x="3566" y="8983"/>
                  </a:lnTo>
                  <a:lnTo>
                    <a:pt x="3385" y="8892"/>
                  </a:lnTo>
                  <a:lnTo>
                    <a:pt x="3205" y="8847"/>
                  </a:lnTo>
                  <a:lnTo>
                    <a:pt x="3024" y="8802"/>
                  </a:lnTo>
                  <a:close/>
                  <a:moveTo>
                    <a:pt x="10291" y="2258"/>
                  </a:moveTo>
                  <a:lnTo>
                    <a:pt x="10291" y="2709"/>
                  </a:lnTo>
                  <a:lnTo>
                    <a:pt x="6770" y="2709"/>
                  </a:lnTo>
                  <a:lnTo>
                    <a:pt x="6590" y="2799"/>
                  </a:lnTo>
                  <a:lnTo>
                    <a:pt x="6455" y="2890"/>
                  </a:lnTo>
                  <a:lnTo>
                    <a:pt x="6319" y="2980"/>
                  </a:lnTo>
                  <a:lnTo>
                    <a:pt x="6184" y="3115"/>
                  </a:lnTo>
                  <a:lnTo>
                    <a:pt x="6093" y="3296"/>
                  </a:lnTo>
                  <a:lnTo>
                    <a:pt x="6048" y="3476"/>
                  </a:lnTo>
                  <a:lnTo>
                    <a:pt x="6003" y="3657"/>
                  </a:lnTo>
                  <a:lnTo>
                    <a:pt x="6003" y="4198"/>
                  </a:lnTo>
                  <a:lnTo>
                    <a:pt x="4920" y="5011"/>
                  </a:lnTo>
                  <a:lnTo>
                    <a:pt x="4875" y="5101"/>
                  </a:lnTo>
                  <a:lnTo>
                    <a:pt x="4830" y="5191"/>
                  </a:lnTo>
                  <a:lnTo>
                    <a:pt x="4875" y="5282"/>
                  </a:lnTo>
                  <a:lnTo>
                    <a:pt x="4920" y="5372"/>
                  </a:lnTo>
                  <a:lnTo>
                    <a:pt x="6003" y="6184"/>
                  </a:lnTo>
                  <a:lnTo>
                    <a:pt x="6003" y="6771"/>
                  </a:lnTo>
                  <a:lnTo>
                    <a:pt x="6048" y="6952"/>
                  </a:lnTo>
                  <a:lnTo>
                    <a:pt x="6093" y="7132"/>
                  </a:lnTo>
                  <a:lnTo>
                    <a:pt x="6184" y="7268"/>
                  </a:lnTo>
                  <a:lnTo>
                    <a:pt x="6319" y="7403"/>
                  </a:lnTo>
                  <a:lnTo>
                    <a:pt x="6455" y="7538"/>
                  </a:lnTo>
                  <a:lnTo>
                    <a:pt x="6590" y="7629"/>
                  </a:lnTo>
                  <a:lnTo>
                    <a:pt x="6770" y="7674"/>
                  </a:lnTo>
                  <a:lnTo>
                    <a:pt x="10291" y="7674"/>
                  </a:lnTo>
                  <a:lnTo>
                    <a:pt x="10291" y="13586"/>
                  </a:lnTo>
                  <a:lnTo>
                    <a:pt x="2708" y="13586"/>
                  </a:lnTo>
                  <a:lnTo>
                    <a:pt x="2708" y="12955"/>
                  </a:lnTo>
                  <a:lnTo>
                    <a:pt x="6093" y="12955"/>
                  </a:lnTo>
                  <a:lnTo>
                    <a:pt x="6274" y="12909"/>
                  </a:lnTo>
                  <a:lnTo>
                    <a:pt x="6455" y="12864"/>
                  </a:lnTo>
                  <a:lnTo>
                    <a:pt x="6590" y="12774"/>
                  </a:lnTo>
                  <a:lnTo>
                    <a:pt x="6725" y="12684"/>
                  </a:lnTo>
                  <a:lnTo>
                    <a:pt x="6861" y="12548"/>
                  </a:lnTo>
                  <a:lnTo>
                    <a:pt x="6951" y="12368"/>
                  </a:lnTo>
                  <a:lnTo>
                    <a:pt x="6996" y="12187"/>
                  </a:lnTo>
                  <a:lnTo>
                    <a:pt x="6996" y="12007"/>
                  </a:lnTo>
                  <a:lnTo>
                    <a:pt x="6996" y="11465"/>
                  </a:lnTo>
                  <a:lnTo>
                    <a:pt x="8079" y="10653"/>
                  </a:lnTo>
                  <a:lnTo>
                    <a:pt x="8170" y="10562"/>
                  </a:lnTo>
                  <a:lnTo>
                    <a:pt x="8170" y="10472"/>
                  </a:lnTo>
                  <a:lnTo>
                    <a:pt x="8170" y="10337"/>
                  </a:lnTo>
                  <a:lnTo>
                    <a:pt x="8079" y="10292"/>
                  </a:lnTo>
                  <a:lnTo>
                    <a:pt x="6996" y="9479"/>
                  </a:lnTo>
                  <a:lnTo>
                    <a:pt x="6996" y="8892"/>
                  </a:lnTo>
                  <a:lnTo>
                    <a:pt x="6951" y="8712"/>
                  </a:lnTo>
                  <a:lnTo>
                    <a:pt x="6906" y="8531"/>
                  </a:lnTo>
                  <a:lnTo>
                    <a:pt x="6816" y="8396"/>
                  </a:lnTo>
                  <a:lnTo>
                    <a:pt x="6725" y="8261"/>
                  </a:lnTo>
                  <a:lnTo>
                    <a:pt x="6545" y="8125"/>
                  </a:lnTo>
                  <a:lnTo>
                    <a:pt x="6319" y="8035"/>
                  </a:lnTo>
                  <a:lnTo>
                    <a:pt x="6048" y="7945"/>
                  </a:lnTo>
                  <a:lnTo>
                    <a:pt x="2708" y="7945"/>
                  </a:lnTo>
                  <a:lnTo>
                    <a:pt x="2708" y="2258"/>
                  </a:lnTo>
                  <a:close/>
                  <a:moveTo>
                    <a:pt x="4469" y="14444"/>
                  </a:moveTo>
                  <a:lnTo>
                    <a:pt x="4378" y="14489"/>
                  </a:lnTo>
                  <a:lnTo>
                    <a:pt x="4288" y="14534"/>
                  </a:lnTo>
                  <a:lnTo>
                    <a:pt x="4243" y="14579"/>
                  </a:lnTo>
                  <a:lnTo>
                    <a:pt x="4243" y="14670"/>
                  </a:lnTo>
                  <a:lnTo>
                    <a:pt x="4243" y="14760"/>
                  </a:lnTo>
                  <a:lnTo>
                    <a:pt x="4288" y="14850"/>
                  </a:lnTo>
                  <a:lnTo>
                    <a:pt x="4378" y="14895"/>
                  </a:lnTo>
                  <a:lnTo>
                    <a:pt x="4469" y="14941"/>
                  </a:lnTo>
                  <a:lnTo>
                    <a:pt x="5236" y="14941"/>
                  </a:lnTo>
                  <a:lnTo>
                    <a:pt x="5326" y="14895"/>
                  </a:lnTo>
                  <a:lnTo>
                    <a:pt x="5416" y="14850"/>
                  </a:lnTo>
                  <a:lnTo>
                    <a:pt x="5462" y="14760"/>
                  </a:lnTo>
                  <a:lnTo>
                    <a:pt x="5462" y="14670"/>
                  </a:lnTo>
                  <a:lnTo>
                    <a:pt x="5416" y="14579"/>
                  </a:lnTo>
                  <a:lnTo>
                    <a:pt x="5371" y="14534"/>
                  </a:lnTo>
                  <a:lnTo>
                    <a:pt x="5281" y="14489"/>
                  </a:lnTo>
                  <a:lnTo>
                    <a:pt x="5236" y="14444"/>
                  </a:lnTo>
                  <a:close/>
                  <a:moveTo>
                    <a:pt x="7763" y="14444"/>
                  </a:moveTo>
                  <a:lnTo>
                    <a:pt x="7718" y="14489"/>
                  </a:lnTo>
                  <a:lnTo>
                    <a:pt x="7628" y="14534"/>
                  </a:lnTo>
                  <a:lnTo>
                    <a:pt x="7583" y="14579"/>
                  </a:lnTo>
                  <a:lnTo>
                    <a:pt x="7538" y="14670"/>
                  </a:lnTo>
                  <a:lnTo>
                    <a:pt x="7538" y="14760"/>
                  </a:lnTo>
                  <a:lnTo>
                    <a:pt x="7583" y="14850"/>
                  </a:lnTo>
                  <a:lnTo>
                    <a:pt x="7673" y="14895"/>
                  </a:lnTo>
                  <a:lnTo>
                    <a:pt x="7763" y="14941"/>
                  </a:lnTo>
                  <a:lnTo>
                    <a:pt x="8531" y="14941"/>
                  </a:lnTo>
                  <a:lnTo>
                    <a:pt x="8621" y="14895"/>
                  </a:lnTo>
                  <a:lnTo>
                    <a:pt x="8711" y="14850"/>
                  </a:lnTo>
                  <a:lnTo>
                    <a:pt x="8756" y="14760"/>
                  </a:lnTo>
                  <a:lnTo>
                    <a:pt x="8756" y="14670"/>
                  </a:lnTo>
                  <a:lnTo>
                    <a:pt x="8756" y="14579"/>
                  </a:lnTo>
                  <a:lnTo>
                    <a:pt x="8711" y="14534"/>
                  </a:lnTo>
                  <a:lnTo>
                    <a:pt x="8621" y="14489"/>
                  </a:lnTo>
                  <a:lnTo>
                    <a:pt x="8531" y="14444"/>
                  </a:lnTo>
                  <a:close/>
                  <a:moveTo>
                    <a:pt x="10291" y="14038"/>
                  </a:moveTo>
                  <a:lnTo>
                    <a:pt x="10291" y="14534"/>
                  </a:lnTo>
                  <a:lnTo>
                    <a:pt x="10291" y="14715"/>
                  </a:lnTo>
                  <a:lnTo>
                    <a:pt x="10246" y="14850"/>
                  </a:lnTo>
                  <a:lnTo>
                    <a:pt x="10156" y="14986"/>
                  </a:lnTo>
                  <a:lnTo>
                    <a:pt x="10065" y="15121"/>
                  </a:lnTo>
                  <a:lnTo>
                    <a:pt x="9930" y="15211"/>
                  </a:lnTo>
                  <a:lnTo>
                    <a:pt x="9795" y="15302"/>
                  </a:lnTo>
                  <a:lnTo>
                    <a:pt x="9659" y="15347"/>
                  </a:lnTo>
                  <a:lnTo>
                    <a:pt x="3385" y="15347"/>
                  </a:lnTo>
                  <a:lnTo>
                    <a:pt x="3205" y="15302"/>
                  </a:lnTo>
                  <a:lnTo>
                    <a:pt x="3069" y="15211"/>
                  </a:lnTo>
                  <a:lnTo>
                    <a:pt x="2934" y="15121"/>
                  </a:lnTo>
                  <a:lnTo>
                    <a:pt x="2844" y="14986"/>
                  </a:lnTo>
                  <a:lnTo>
                    <a:pt x="2799" y="14850"/>
                  </a:lnTo>
                  <a:lnTo>
                    <a:pt x="2753" y="14715"/>
                  </a:lnTo>
                  <a:lnTo>
                    <a:pt x="2708" y="14534"/>
                  </a:lnTo>
                  <a:lnTo>
                    <a:pt x="2708" y="14038"/>
                  </a:lnTo>
                  <a:close/>
                  <a:moveTo>
                    <a:pt x="3295" y="1"/>
                  </a:moveTo>
                  <a:lnTo>
                    <a:pt x="3024" y="91"/>
                  </a:lnTo>
                  <a:lnTo>
                    <a:pt x="2799" y="227"/>
                  </a:lnTo>
                  <a:lnTo>
                    <a:pt x="2618" y="362"/>
                  </a:lnTo>
                  <a:lnTo>
                    <a:pt x="2483" y="543"/>
                  </a:lnTo>
                  <a:lnTo>
                    <a:pt x="2347" y="768"/>
                  </a:lnTo>
                  <a:lnTo>
                    <a:pt x="2257" y="994"/>
                  </a:lnTo>
                  <a:lnTo>
                    <a:pt x="2257" y="1265"/>
                  </a:lnTo>
                  <a:lnTo>
                    <a:pt x="2257" y="7945"/>
                  </a:lnTo>
                  <a:lnTo>
                    <a:pt x="948" y="7945"/>
                  </a:lnTo>
                  <a:lnTo>
                    <a:pt x="722" y="7990"/>
                  </a:lnTo>
                  <a:lnTo>
                    <a:pt x="587" y="8035"/>
                  </a:lnTo>
                  <a:lnTo>
                    <a:pt x="406" y="8125"/>
                  </a:lnTo>
                  <a:lnTo>
                    <a:pt x="271" y="8261"/>
                  </a:lnTo>
                  <a:lnTo>
                    <a:pt x="136" y="8396"/>
                  </a:lnTo>
                  <a:lnTo>
                    <a:pt x="90" y="8531"/>
                  </a:lnTo>
                  <a:lnTo>
                    <a:pt x="0" y="8712"/>
                  </a:lnTo>
                  <a:lnTo>
                    <a:pt x="0" y="8892"/>
                  </a:lnTo>
                  <a:lnTo>
                    <a:pt x="0" y="9931"/>
                  </a:lnTo>
                  <a:lnTo>
                    <a:pt x="0" y="10021"/>
                  </a:lnTo>
                  <a:lnTo>
                    <a:pt x="90" y="10111"/>
                  </a:lnTo>
                  <a:lnTo>
                    <a:pt x="136" y="10156"/>
                  </a:lnTo>
                  <a:lnTo>
                    <a:pt x="316" y="10156"/>
                  </a:lnTo>
                  <a:lnTo>
                    <a:pt x="406" y="10066"/>
                  </a:lnTo>
                  <a:lnTo>
                    <a:pt x="452" y="10021"/>
                  </a:lnTo>
                  <a:lnTo>
                    <a:pt x="452" y="9931"/>
                  </a:lnTo>
                  <a:lnTo>
                    <a:pt x="452" y="8892"/>
                  </a:lnTo>
                  <a:lnTo>
                    <a:pt x="497" y="8712"/>
                  </a:lnTo>
                  <a:lnTo>
                    <a:pt x="587" y="8577"/>
                  </a:lnTo>
                  <a:lnTo>
                    <a:pt x="768" y="8486"/>
                  </a:lnTo>
                  <a:lnTo>
                    <a:pt x="948" y="8441"/>
                  </a:lnTo>
                  <a:lnTo>
                    <a:pt x="6048" y="8441"/>
                  </a:lnTo>
                  <a:lnTo>
                    <a:pt x="6229" y="8486"/>
                  </a:lnTo>
                  <a:lnTo>
                    <a:pt x="6364" y="8577"/>
                  </a:lnTo>
                  <a:lnTo>
                    <a:pt x="6500" y="8712"/>
                  </a:lnTo>
                  <a:lnTo>
                    <a:pt x="6500" y="8892"/>
                  </a:lnTo>
                  <a:lnTo>
                    <a:pt x="6500" y="9569"/>
                  </a:lnTo>
                  <a:lnTo>
                    <a:pt x="6545" y="9705"/>
                  </a:lnTo>
                  <a:lnTo>
                    <a:pt x="6635" y="9795"/>
                  </a:lnTo>
                  <a:lnTo>
                    <a:pt x="7538" y="10472"/>
                  </a:lnTo>
                  <a:lnTo>
                    <a:pt x="6635" y="11149"/>
                  </a:lnTo>
                  <a:lnTo>
                    <a:pt x="6545" y="11239"/>
                  </a:lnTo>
                  <a:lnTo>
                    <a:pt x="6500" y="11330"/>
                  </a:lnTo>
                  <a:lnTo>
                    <a:pt x="6500" y="12007"/>
                  </a:lnTo>
                  <a:lnTo>
                    <a:pt x="6500" y="12187"/>
                  </a:lnTo>
                  <a:lnTo>
                    <a:pt x="6364" y="12323"/>
                  </a:lnTo>
                  <a:lnTo>
                    <a:pt x="6229" y="12458"/>
                  </a:lnTo>
                  <a:lnTo>
                    <a:pt x="6048" y="12503"/>
                  </a:lnTo>
                  <a:lnTo>
                    <a:pt x="903" y="12503"/>
                  </a:lnTo>
                  <a:lnTo>
                    <a:pt x="722" y="12458"/>
                  </a:lnTo>
                  <a:lnTo>
                    <a:pt x="587" y="12323"/>
                  </a:lnTo>
                  <a:lnTo>
                    <a:pt x="452" y="12187"/>
                  </a:lnTo>
                  <a:lnTo>
                    <a:pt x="406" y="12007"/>
                  </a:lnTo>
                  <a:lnTo>
                    <a:pt x="406" y="10969"/>
                  </a:lnTo>
                  <a:lnTo>
                    <a:pt x="406" y="10878"/>
                  </a:lnTo>
                  <a:lnTo>
                    <a:pt x="361" y="10788"/>
                  </a:lnTo>
                  <a:lnTo>
                    <a:pt x="271" y="10743"/>
                  </a:lnTo>
                  <a:lnTo>
                    <a:pt x="181" y="10743"/>
                  </a:lnTo>
                  <a:lnTo>
                    <a:pt x="90" y="10788"/>
                  </a:lnTo>
                  <a:lnTo>
                    <a:pt x="45" y="10833"/>
                  </a:lnTo>
                  <a:lnTo>
                    <a:pt x="0" y="10969"/>
                  </a:lnTo>
                  <a:lnTo>
                    <a:pt x="0" y="12007"/>
                  </a:lnTo>
                  <a:lnTo>
                    <a:pt x="0" y="12187"/>
                  </a:lnTo>
                  <a:lnTo>
                    <a:pt x="45" y="12368"/>
                  </a:lnTo>
                  <a:lnTo>
                    <a:pt x="136" y="12548"/>
                  </a:lnTo>
                  <a:lnTo>
                    <a:pt x="271" y="12684"/>
                  </a:lnTo>
                  <a:lnTo>
                    <a:pt x="361" y="12774"/>
                  </a:lnTo>
                  <a:lnTo>
                    <a:pt x="542" y="12864"/>
                  </a:lnTo>
                  <a:lnTo>
                    <a:pt x="677" y="12909"/>
                  </a:lnTo>
                  <a:lnTo>
                    <a:pt x="858" y="12955"/>
                  </a:lnTo>
                  <a:lnTo>
                    <a:pt x="2257" y="12955"/>
                  </a:lnTo>
                  <a:lnTo>
                    <a:pt x="2257" y="14534"/>
                  </a:lnTo>
                  <a:lnTo>
                    <a:pt x="2257" y="14805"/>
                  </a:lnTo>
                  <a:lnTo>
                    <a:pt x="2347" y="15031"/>
                  </a:lnTo>
                  <a:lnTo>
                    <a:pt x="2483" y="15256"/>
                  </a:lnTo>
                  <a:lnTo>
                    <a:pt x="2618" y="15437"/>
                  </a:lnTo>
                  <a:lnTo>
                    <a:pt x="2799" y="15618"/>
                  </a:lnTo>
                  <a:lnTo>
                    <a:pt x="3024" y="15708"/>
                  </a:lnTo>
                  <a:lnTo>
                    <a:pt x="3295" y="15798"/>
                  </a:lnTo>
                  <a:lnTo>
                    <a:pt x="3521" y="15843"/>
                  </a:lnTo>
                  <a:lnTo>
                    <a:pt x="9479" y="15843"/>
                  </a:lnTo>
                  <a:lnTo>
                    <a:pt x="9749" y="15798"/>
                  </a:lnTo>
                  <a:lnTo>
                    <a:pt x="9975" y="15708"/>
                  </a:lnTo>
                  <a:lnTo>
                    <a:pt x="10201" y="15618"/>
                  </a:lnTo>
                  <a:lnTo>
                    <a:pt x="10381" y="15437"/>
                  </a:lnTo>
                  <a:lnTo>
                    <a:pt x="10517" y="15256"/>
                  </a:lnTo>
                  <a:lnTo>
                    <a:pt x="10652" y="15031"/>
                  </a:lnTo>
                  <a:lnTo>
                    <a:pt x="10742" y="14805"/>
                  </a:lnTo>
                  <a:lnTo>
                    <a:pt x="10742" y="14534"/>
                  </a:lnTo>
                  <a:lnTo>
                    <a:pt x="10742" y="7674"/>
                  </a:lnTo>
                  <a:lnTo>
                    <a:pt x="12277" y="7674"/>
                  </a:lnTo>
                  <a:lnTo>
                    <a:pt x="12457" y="7629"/>
                  </a:lnTo>
                  <a:lnTo>
                    <a:pt x="12593" y="7538"/>
                  </a:lnTo>
                  <a:lnTo>
                    <a:pt x="12728" y="7403"/>
                  </a:lnTo>
                  <a:lnTo>
                    <a:pt x="12864" y="7268"/>
                  </a:lnTo>
                  <a:lnTo>
                    <a:pt x="12954" y="7132"/>
                  </a:lnTo>
                  <a:lnTo>
                    <a:pt x="12999" y="6952"/>
                  </a:lnTo>
                  <a:lnTo>
                    <a:pt x="12999" y="6771"/>
                  </a:lnTo>
                  <a:lnTo>
                    <a:pt x="12999" y="5733"/>
                  </a:lnTo>
                  <a:lnTo>
                    <a:pt x="12999" y="5598"/>
                  </a:lnTo>
                  <a:lnTo>
                    <a:pt x="12909" y="5552"/>
                  </a:lnTo>
                  <a:lnTo>
                    <a:pt x="12819" y="5507"/>
                  </a:lnTo>
                  <a:lnTo>
                    <a:pt x="12638" y="5507"/>
                  </a:lnTo>
                  <a:lnTo>
                    <a:pt x="12593" y="5598"/>
                  </a:lnTo>
                  <a:lnTo>
                    <a:pt x="12548" y="5733"/>
                  </a:lnTo>
                  <a:lnTo>
                    <a:pt x="12548" y="6771"/>
                  </a:lnTo>
                  <a:lnTo>
                    <a:pt x="12503" y="6952"/>
                  </a:lnTo>
                  <a:lnTo>
                    <a:pt x="12412" y="7087"/>
                  </a:lnTo>
                  <a:lnTo>
                    <a:pt x="12277" y="7177"/>
                  </a:lnTo>
                  <a:lnTo>
                    <a:pt x="12096" y="7222"/>
                  </a:lnTo>
                  <a:lnTo>
                    <a:pt x="6951" y="7222"/>
                  </a:lnTo>
                  <a:lnTo>
                    <a:pt x="6770" y="7177"/>
                  </a:lnTo>
                  <a:lnTo>
                    <a:pt x="6590" y="7087"/>
                  </a:lnTo>
                  <a:lnTo>
                    <a:pt x="6500" y="6952"/>
                  </a:lnTo>
                  <a:lnTo>
                    <a:pt x="6455" y="6771"/>
                  </a:lnTo>
                  <a:lnTo>
                    <a:pt x="6455" y="6049"/>
                  </a:lnTo>
                  <a:lnTo>
                    <a:pt x="6409" y="5959"/>
                  </a:lnTo>
                  <a:lnTo>
                    <a:pt x="6364" y="5868"/>
                  </a:lnTo>
                  <a:lnTo>
                    <a:pt x="5416" y="5191"/>
                  </a:lnTo>
                  <a:lnTo>
                    <a:pt x="6364" y="4514"/>
                  </a:lnTo>
                  <a:lnTo>
                    <a:pt x="6455" y="4424"/>
                  </a:lnTo>
                  <a:lnTo>
                    <a:pt x="6455" y="4334"/>
                  </a:lnTo>
                  <a:lnTo>
                    <a:pt x="6455" y="3657"/>
                  </a:lnTo>
                  <a:lnTo>
                    <a:pt x="6500" y="3476"/>
                  </a:lnTo>
                  <a:lnTo>
                    <a:pt x="6590" y="3296"/>
                  </a:lnTo>
                  <a:lnTo>
                    <a:pt x="6770" y="3205"/>
                  </a:lnTo>
                  <a:lnTo>
                    <a:pt x="6951" y="3160"/>
                  </a:lnTo>
                  <a:lnTo>
                    <a:pt x="12096" y="3160"/>
                  </a:lnTo>
                  <a:lnTo>
                    <a:pt x="12277" y="3205"/>
                  </a:lnTo>
                  <a:lnTo>
                    <a:pt x="12412" y="3296"/>
                  </a:lnTo>
                  <a:lnTo>
                    <a:pt x="12503" y="3476"/>
                  </a:lnTo>
                  <a:lnTo>
                    <a:pt x="12548" y="3657"/>
                  </a:lnTo>
                  <a:lnTo>
                    <a:pt x="12548" y="4650"/>
                  </a:lnTo>
                  <a:lnTo>
                    <a:pt x="12593" y="4740"/>
                  </a:lnTo>
                  <a:lnTo>
                    <a:pt x="12638" y="4830"/>
                  </a:lnTo>
                  <a:lnTo>
                    <a:pt x="12728" y="4875"/>
                  </a:lnTo>
                  <a:lnTo>
                    <a:pt x="12819" y="4875"/>
                  </a:lnTo>
                  <a:lnTo>
                    <a:pt x="12909" y="4830"/>
                  </a:lnTo>
                  <a:lnTo>
                    <a:pt x="12954" y="4785"/>
                  </a:lnTo>
                  <a:lnTo>
                    <a:pt x="12999" y="4650"/>
                  </a:lnTo>
                  <a:lnTo>
                    <a:pt x="12999" y="3612"/>
                  </a:lnTo>
                  <a:lnTo>
                    <a:pt x="12999" y="3431"/>
                  </a:lnTo>
                  <a:lnTo>
                    <a:pt x="12954" y="3251"/>
                  </a:lnTo>
                  <a:lnTo>
                    <a:pt x="12864" y="3115"/>
                  </a:lnTo>
                  <a:lnTo>
                    <a:pt x="12728" y="2935"/>
                  </a:lnTo>
                  <a:lnTo>
                    <a:pt x="12593" y="2844"/>
                  </a:lnTo>
                  <a:lnTo>
                    <a:pt x="12457" y="2754"/>
                  </a:lnTo>
                  <a:lnTo>
                    <a:pt x="12277" y="2709"/>
                  </a:lnTo>
                  <a:lnTo>
                    <a:pt x="12096" y="2664"/>
                  </a:lnTo>
                  <a:lnTo>
                    <a:pt x="10742" y="2664"/>
                  </a:lnTo>
                  <a:lnTo>
                    <a:pt x="10742" y="1265"/>
                  </a:lnTo>
                  <a:lnTo>
                    <a:pt x="10742" y="994"/>
                  </a:lnTo>
                  <a:lnTo>
                    <a:pt x="10652" y="768"/>
                  </a:lnTo>
                  <a:lnTo>
                    <a:pt x="10517" y="543"/>
                  </a:lnTo>
                  <a:lnTo>
                    <a:pt x="10381" y="362"/>
                  </a:lnTo>
                  <a:lnTo>
                    <a:pt x="10201" y="227"/>
                  </a:lnTo>
                  <a:lnTo>
                    <a:pt x="9975" y="91"/>
                  </a:lnTo>
                  <a:lnTo>
                    <a:pt x="9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/>
          <p:nvPr/>
        </p:nvSpPr>
        <p:spPr>
          <a:xfrm>
            <a:off x="1562538" y="1017727"/>
            <a:ext cx="617400" cy="61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4263300" y="2062577"/>
            <a:ext cx="617400" cy="61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4"/>
          <p:cNvSpPr/>
          <p:nvPr/>
        </p:nvSpPr>
        <p:spPr>
          <a:xfrm>
            <a:off x="6964088" y="1017727"/>
            <a:ext cx="617400" cy="61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Gamification</a:t>
            </a:r>
          </a:p>
        </p:txBody>
      </p:sp>
      <p:sp>
        <p:nvSpPr>
          <p:cNvPr id="483" name="Google Shape;483;p34"/>
          <p:cNvSpPr txBox="1">
            <a:spLocks noGrp="1"/>
          </p:cNvSpPr>
          <p:nvPr>
            <p:ph type="subTitle" idx="4"/>
          </p:nvPr>
        </p:nvSpPr>
        <p:spPr>
          <a:xfrm>
            <a:off x="720000" y="1727198"/>
            <a:ext cx="23025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Do activities!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4" name="Google Shape;484;p34"/>
          <p:cNvSpPr txBox="1">
            <a:spLocks noGrp="1"/>
          </p:cNvSpPr>
          <p:nvPr>
            <p:ph type="subTitle" idx="5"/>
          </p:nvPr>
        </p:nvSpPr>
        <p:spPr>
          <a:xfrm>
            <a:off x="3277979" y="2751500"/>
            <a:ext cx="25881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Earn points!</a:t>
            </a:r>
          </a:p>
        </p:txBody>
      </p:sp>
      <p:sp>
        <p:nvSpPr>
          <p:cNvPr id="485" name="Google Shape;485;p34"/>
          <p:cNvSpPr txBox="1">
            <a:spLocks noGrp="1"/>
          </p:cNvSpPr>
          <p:nvPr>
            <p:ph type="subTitle" idx="1"/>
          </p:nvPr>
        </p:nvSpPr>
        <p:spPr>
          <a:xfrm>
            <a:off x="632687" y="2218458"/>
            <a:ext cx="2699375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Engage in various agricultural tasks: care for adorable cows, assist in gathering fruit and much more!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2"/>
          </p:nvPr>
        </p:nvSpPr>
        <p:spPr>
          <a:xfrm>
            <a:off x="3277975" y="3250700"/>
            <a:ext cx="25881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Accumulate points and badges as you perform fun tasks, showcase your proficiency!</a:t>
            </a:r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3"/>
          </p:nvPr>
        </p:nvSpPr>
        <p:spPr>
          <a:xfrm>
            <a:off x="6121550" y="2226396"/>
            <a:ext cx="2302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Utilize your earned points to redeem valuable discount coupons for an assortment of farm-related goodies!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6"/>
          </p:nvPr>
        </p:nvSpPr>
        <p:spPr>
          <a:xfrm>
            <a:off x="6121550" y="1727198"/>
            <a:ext cx="23025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Spend on goodies!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9" name="Google Shape;12782;p66">
            <a:extLst>
              <a:ext uri="{FF2B5EF4-FFF2-40B4-BE49-F238E27FC236}">
                <a16:creationId xmlns:a16="http://schemas.microsoft.com/office/drawing/2014/main" id="{E30EE529-B76F-5F8D-0AB1-70689961FC20}"/>
              </a:ext>
            </a:extLst>
          </p:cNvPr>
          <p:cNvGrpSpPr/>
          <p:nvPr/>
        </p:nvGrpSpPr>
        <p:grpSpPr>
          <a:xfrm>
            <a:off x="1656198" y="1145165"/>
            <a:ext cx="429292" cy="375080"/>
            <a:chOff x="1398317" y="1981778"/>
            <a:chExt cx="365792" cy="335392"/>
          </a:xfrm>
        </p:grpSpPr>
        <p:sp>
          <p:nvSpPr>
            <p:cNvPr id="3" name="Google Shape;12783;p66">
              <a:extLst>
                <a:ext uri="{FF2B5EF4-FFF2-40B4-BE49-F238E27FC236}">
                  <a16:creationId xmlns:a16="http://schemas.microsoft.com/office/drawing/2014/main" id="{47D7718F-D026-2433-CBD3-3E0B8258F8EA}"/>
                </a:ext>
              </a:extLst>
            </p:cNvPr>
            <p:cNvSpPr/>
            <p:nvPr/>
          </p:nvSpPr>
          <p:spPr>
            <a:xfrm>
              <a:off x="1398317" y="1981778"/>
              <a:ext cx="365792" cy="335392"/>
            </a:xfrm>
            <a:custGeom>
              <a:avLst/>
              <a:gdLst/>
              <a:ahLst/>
              <a:cxnLst/>
              <a:rect l="l" t="t" r="r" b="b"/>
              <a:pathLst>
                <a:path w="11431" h="10481" extrusionOk="0">
                  <a:moveTo>
                    <a:pt x="1882" y="717"/>
                  </a:moveTo>
                  <a:cubicBezTo>
                    <a:pt x="1905" y="801"/>
                    <a:pt x="1929" y="848"/>
                    <a:pt x="1965" y="932"/>
                  </a:cubicBezTo>
                  <a:cubicBezTo>
                    <a:pt x="2132" y="1277"/>
                    <a:pt x="2441" y="1706"/>
                    <a:pt x="3084" y="1944"/>
                  </a:cubicBezTo>
                  <a:cubicBezTo>
                    <a:pt x="2917" y="2146"/>
                    <a:pt x="2775" y="2372"/>
                    <a:pt x="2655" y="2610"/>
                  </a:cubicBezTo>
                  <a:cubicBezTo>
                    <a:pt x="1739" y="2003"/>
                    <a:pt x="1739" y="1217"/>
                    <a:pt x="1882" y="717"/>
                  </a:cubicBezTo>
                  <a:close/>
                  <a:moveTo>
                    <a:pt x="9573" y="717"/>
                  </a:moveTo>
                  <a:cubicBezTo>
                    <a:pt x="9597" y="836"/>
                    <a:pt x="9633" y="955"/>
                    <a:pt x="9633" y="1110"/>
                  </a:cubicBezTo>
                  <a:cubicBezTo>
                    <a:pt x="9656" y="1717"/>
                    <a:pt x="9383" y="2229"/>
                    <a:pt x="8799" y="2610"/>
                  </a:cubicBezTo>
                  <a:cubicBezTo>
                    <a:pt x="8680" y="2372"/>
                    <a:pt x="8549" y="2146"/>
                    <a:pt x="8370" y="1944"/>
                  </a:cubicBezTo>
                  <a:cubicBezTo>
                    <a:pt x="9002" y="1694"/>
                    <a:pt x="9323" y="1277"/>
                    <a:pt x="9478" y="932"/>
                  </a:cubicBezTo>
                  <a:cubicBezTo>
                    <a:pt x="9513" y="860"/>
                    <a:pt x="9537" y="777"/>
                    <a:pt x="9573" y="717"/>
                  </a:cubicBezTo>
                  <a:close/>
                  <a:moveTo>
                    <a:pt x="548" y="2658"/>
                  </a:moveTo>
                  <a:lnTo>
                    <a:pt x="2358" y="3563"/>
                  </a:lnTo>
                  <a:cubicBezTo>
                    <a:pt x="2310" y="3837"/>
                    <a:pt x="2298" y="4134"/>
                    <a:pt x="2322" y="4432"/>
                  </a:cubicBezTo>
                  <a:cubicBezTo>
                    <a:pt x="2163" y="4457"/>
                    <a:pt x="2014" y="4470"/>
                    <a:pt x="1875" y="4470"/>
                  </a:cubicBezTo>
                  <a:cubicBezTo>
                    <a:pt x="1483" y="4470"/>
                    <a:pt x="1173" y="4369"/>
                    <a:pt x="953" y="4158"/>
                  </a:cubicBezTo>
                  <a:cubicBezTo>
                    <a:pt x="524" y="3742"/>
                    <a:pt x="524" y="3015"/>
                    <a:pt x="548" y="2658"/>
                  </a:cubicBezTo>
                  <a:close/>
                  <a:moveTo>
                    <a:pt x="10895" y="2646"/>
                  </a:moveTo>
                  <a:lnTo>
                    <a:pt x="10895" y="2646"/>
                  </a:lnTo>
                  <a:cubicBezTo>
                    <a:pt x="10930" y="3015"/>
                    <a:pt x="10930" y="3742"/>
                    <a:pt x="10490" y="4158"/>
                  </a:cubicBezTo>
                  <a:cubicBezTo>
                    <a:pt x="10270" y="4369"/>
                    <a:pt x="9960" y="4470"/>
                    <a:pt x="9568" y="4470"/>
                  </a:cubicBezTo>
                  <a:cubicBezTo>
                    <a:pt x="9429" y="4470"/>
                    <a:pt x="9280" y="4457"/>
                    <a:pt x="9121" y="4432"/>
                  </a:cubicBezTo>
                  <a:cubicBezTo>
                    <a:pt x="9156" y="4134"/>
                    <a:pt x="9144" y="3849"/>
                    <a:pt x="9097" y="3551"/>
                  </a:cubicBezTo>
                  <a:lnTo>
                    <a:pt x="10895" y="2646"/>
                  </a:lnTo>
                  <a:close/>
                  <a:moveTo>
                    <a:pt x="5727" y="1003"/>
                  </a:moveTo>
                  <a:cubicBezTo>
                    <a:pt x="6644" y="1003"/>
                    <a:pt x="7489" y="1396"/>
                    <a:pt x="8085" y="2087"/>
                  </a:cubicBezTo>
                  <a:cubicBezTo>
                    <a:pt x="8668" y="2777"/>
                    <a:pt x="8918" y="3682"/>
                    <a:pt x="8787" y="4575"/>
                  </a:cubicBezTo>
                  <a:lnTo>
                    <a:pt x="8347" y="7409"/>
                  </a:lnTo>
                  <a:cubicBezTo>
                    <a:pt x="8251" y="8064"/>
                    <a:pt x="7906" y="8635"/>
                    <a:pt x="7394" y="9052"/>
                  </a:cubicBezTo>
                  <a:cubicBezTo>
                    <a:pt x="7275" y="8504"/>
                    <a:pt x="6799" y="8099"/>
                    <a:pt x="6227" y="8099"/>
                  </a:cubicBezTo>
                  <a:lnTo>
                    <a:pt x="5215" y="8099"/>
                  </a:lnTo>
                  <a:cubicBezTo>
                    <a:pt x="4644" y="8099"/>
                    <a:pt x="4156" y="8504"/>
                    <a:pt x="4037" y="9052"/>
                  </a:cubicBezTo>
                  <a:cubicBezTo>
                    <a:pt x="3525" y="8635"/>
                    <a:pt x="3191" y="8064"/>
                    <a:pt x="3084" y="7409"/>
                  </a:cubicBezTo>
                  <a:lnTo>
                    <a:pt x="2655" y="4575"/>
                  </a:lnTo>
                  <a:cubicBezTo>
                    <a:pt x="2548" y="3932"/>
                    <a:pt x="2655" y="3301"/>
                    <a:pt x="2929" y="2730"/>
                  </a:cubicBezTo>
                  <a:cubicBezTo>
                    <a:pt x="2964" y="2730"/>
                    <a:pt x="3169" y="2755"/>
                    <a:pt x="3475" y="2755"/>
                  </a:cubicBezTo>
                  <a:cubicBezTo>
                    <a:pt x="3589" y="2755"/>
                    <a:pt x="3718" y="2751"/>
                    <a:pt x="3858" y="2741"/>
                  </a:cubicBezTo>
                  <a:cubicBezTo>
                    <a:pt x="4418" y="2718"/>
                    <a:pt x="4894" y="2646"/>
                    <a:pt x="5299" y="2491"/>
                  </a:cubicBezTo>
                  <a:lnTo>
                    <a:pt x="5299" y="2491"/>
                  </a:lnTo>
                  <a:lnTo>
                    <a:pt x="5215" y="2860"/>
                  </a:lnTo>
                  <a:cubicBezTo>
                    <a:pt x="5192" y="2920"/>
                    <a:pt x="5215" y="2968"/>
                    <a:pt x="5239" y="3015"/>
                  </a:cubicBezTo>
                  <a:cubicBezTo>
                    <a:pt x="5275" y="3039"/>
                    <a:pt x="5311" y="3075"/>
                    <a:pt x="5358" y="3075"/>
                  </a:cubicBezTo>
                  <a:lnTo>
                    <a:pt x="5394" y="3075"/>
                  </a:lnTo>
                  <a:cubicBezTo>
                    <a:pt x="5430" y="3075"/>
                    <a:pt x="6644" y="2896"/>
                    <a:pt x="7370" y="2360"/>
                  </a:cubicBezTo>
                  <a:cubicBezTo>
                    <a:pt x="7442" y="2301"/>
                    <a:pt x="7454" y="2206"/>
                    <a:pt x="7394" y="2134"/>
                  </a:cubicBezTo>
                  <a:cubicBezTo>
                    <a:pt x="7360" y="2094"/>
                    <a:pt x="7319" y="2072"/>
                    <a:pt x="7276" y="2072"/>
                  </a:cubicBezTo>
                  <a:cubicBezTo>
                    <a:pt x="7244" y="2072"/>
                    <a:pt x="7211" y="2085"/>
                    <a:pt x="7180" y="2110"/>
                  </a:cubicBezTo>
                  <a:cubicBezTo>
                    <a:pt x="6716" y="2468"/>
                    <a:pt x="5965" y="2646"/>
                    <a:pt x="5596" y="2718"/>
                  </a:cubicBezTo>
                  <a:lnTo>
                    <a:pt x="5715" y="2265"/>
                  </a:lnTo>
                  <a:cubicBezTo>
                    <a:pt x="5727" y="2206"/>
                    <a:pt x="5715" y="2146"/>
                    <a:pt x="5656" y="2110"/>
                  </a:cubicBezTo>
                  <a:cubicBezTo>
                    <a:pt x="5628" y="2082"/>
                    <a:pt x="5592" y="2071"/>
                    <a:pt x="5555" y="2071"/>
                  </a:cubicBezTo>
                  <a:cubicBezTo>
                    <a:pt x="5529" y="2071"/>
                    <a:pt x="5502" y="2077"/>
                    <a:pt x="5477" y="2087"/>
                  </a:cubicBezTo>
                  <a:cubicBezTo>
                    <a:pt x="4891" y="2384"/>
                    <a:pt x="4113" y="2450"/>
                    <a:pt x="3585" y="2450"/>
                  </a:cubicBezTo>
                  <a:cubicBezTo>
                    <a:pt x="3394" y="2450"/>
                    <a:pt x="3236" y="2441"/>
                    <a:pt x="3132" y="2432"/>
                  </a:cubicBezTo>
                  <a:cubicBezTo>
                    <a:pt x="3203" y="2313"/>
                    <a:pt x="3287" y="2206"/>
                    <a:pt x="3382" y="2087"/>
                  </a:cubicBezTo>
                  <a:cubicBezTo>
                    <a:pt x="3977" y="1408"/>
                    <a:pt x="4822" y="1003"/>
                    <a:pt x="5727" y="1003"/>
                  </a:cubicBezTo>
                  <a:close/>
                  <a:moveTo>
                    <a:pt x="6215" y="8421"/>
                  </a:moveTo>
                  <a:cubicBezTo>
                    <a:pt x="6656" y="8421"/>
                    <a:pt x="7013" y="8730"/>
                    <a:pt x="7085" y="9147"/>
                  </a:cubicBezTo>
                  <a:lnTo>
                    <a:pt x="7108" y="9349"/>
                  </a:lnTo>
                  <a:cubicBezTo>
                    <a:pt x="7156" y="9564"/>
                    <a:pt x="7097" y="9766"/>
                    <a:pt x="6966" y="9921"/>
                  </a:cubicBezTo>
                  <a:cubicBezTo>
                    <a:pt x="6835" y="10088"/>
                    <a:pt x="6644" y="10171"/>
                    <a:pt x="6430" y="10171"/>
                  </a:cubicBezTo>
                  <a:lnTo>
                    <a:pt x="5013" y="10171"/>
                  </a:lnTo>
                  <a:cubicBezTo>
                    <a:pt x="4811" y="10171"/>
                    <a:pt x="4608" y="10076"/>
                    <a:pt x="4477" y="9921"/>
                  </a:cubicBezTo>
                  <a:cubicBezTo>
                    <a:pt x="4346" y="9754"/>
                    <a:pt x="4287" y="9552"/>
                    <a:pt x="4310" y="9349"/>
                  </a:cubicBezTo>
                  <a:lnTo>
                    <a:pt x="4346" y="9147"/>
                  </a:lnTo>
                  <a:cubicBezTo>
                    <a:pt x="4418" y="8730"/>
                    <a:pt x="4775" y="8421"/>
                    <a:pt x="5203" y="8421"/>
                  </a:cubicBezTo>
                  <a:close/>
                  <a:moveTo>
                    <a:pt x="1937" y="1"/>
                  </a:moveTo>
                  <a:cubicBezTo>
                    <a:pt x="1876" y="1"/>
                    <a:pt x="1817" y="34"/>
                    <a:pt x="1786" y="86"/>
                  </a:cubicBezTo>
                  <a:cubicBezTo>
                    <a:pt x="1774" y="98"/>
                    <a:pt x="1524" y="527"/>
                    <a:pt x="1489" y="1098"/>
                  </a:cubicBezTo>
                  <a:cubicBezTo>
                    <a:pt x="1465" y="1610"/>
                    <a:pt x="1620" y="2337"/>
                    <a:pt x="2513" y="2908"/>
                  </a:cubicBezTo>
                  <a:cubicBezTo>
                    <a:pt x="2477" y="3015"/>
                    <a:pt x="2441" y="3111"/>
                    <a:pt x="2417" y="3218"/>
                  </a:cubicBezTo>
                  <a:lnTo>
                    <a:pt x="477" y="2253"/>
                  </a:lnTo>
                  <a:cubicBezTo>
                    <a:pt x="453" y="2241"/>
                    <a:pt x="426" y="2235"/>
                    <a:pt x="401" y="2235"/>
                  </a:cubicBezTo>
                  <a:cubicBezTo>
                    <a:pt x="375" y="2235"/>
                    <a:pt x="352" y="2241"/>
                    <a:pt x="334" y="2253"/>
                  </a:cubicBezTo>
                  <a:cubicBezTo>
                    <a:pt x="286" y="2289"/>
                    <a:pt x="250" y="2313"/>
                    <a:pt x="239" y="2372"/>
                  </a:cubicBezTo>
                  <a:cubicBezTo>
                    <a:pt x="227" y="2432"/>
                    <a:pt x="0" y="3694"/>
                    <a:pt x="715" y="4384"/>
                  </a:cubicBezTo>
                  <a:cubicBezTo>
                    <a:pt x="1001" y="4646"/>
                    <a:pt x="1370" y="4789"/>
                    <a:pt x="1846" y="4789"/>
                  </a:cubicBezTo>
                  <a:cubicBezTo>
                    <a:pt x="2013" y="4789"/>
                    <a:pt x="2179" y="4765"/>
                    <a:pt x="2370" y="4742"/>
                  </a:cubicBezTo>
                  <a:lnTo>
                    <a:pt x="2786" y="7444"/>
                  </a:lnTo>
                  <a:cubicBezTo>
                    <a:pt x="2906" y="8242"/>
                    <a:pt x="3346" y="8956"/>
                    <a:pt x="3989" y="9409"/>
                  </a:cubicBezTo>
                  <a:cubicBezTo>
                    <a:pt x="3977" y="9659"/>
                    <a:pt x="4060" y="9921"/>
                    <a:pt x="4227" y="10123"/>
                  </a:cubicBezTo>
                  <a:cubicBezTo>
                    <a:pt x="4418" y="10349"/>
                    <a:pt x="4703" y="10480"/>
                    <a:pt x="5013" y="10480"/>
                  </a:cubicBezTo>
                  <a:lnTo>
                    <a:pt x="6430" y="10480"/>
                  </a:lnTo>
                  <a:cubicBezTo>
                    <a:pt x="6727" y="10480"/>
                    <a:pt x="7013" y="10349"/>
                    <a:pt x="7216" y="10123"/>
                  </a:cubicBezTo>
                  <a:cubicBezTo>
                    <a:pt x="7382" y="9933"/>
                    <a:pt x="7478" y="9683"/>
                    <a:pt x="7454" y="9409"/>
                  </a:cubicBezTo>
                  <a:cubicBezTo>
                    <a:pt x="8109" y="8945"/>
                    <a:pt x="8549" y="8242"/>
                    <a:pt x="8668" y="7444"/>
                  </a:cubicBezTo>
                  <a:lnTo>
                    <a:pt x="9085" y="4742"/>
                  </a:lnTo>
                  <a:cubicBezTo>
                    <a:pt x="9263" y="4765"/>
                    <a:pt x="9442" y="4789"/>
                    <a:pt x="9597" y="4789"/>
                  </a:cubicBezTo>
                  <a:cubicBezTo>
                    <a:pt x="10073" y="4789"/>
                    <a:pt x="10454" y="4646"/>
                    <a:pt x="10728" y="4384"/>
                  </a:cubicBezTo>
                  <a:cubicBezTo>
                    <a:pt x="11430" y="3694"/>
                    <a:pt x="11204" y="2420"/>
                    <a:pt x="11192" y="2372"/>
                  </a:cubicBezTo>
                  <a:cubicBezTo>
                    <a:pt x="11180" y="2325"/>
                    <a:pt x="11145" y="2289"/>
                    <a:pt x="11109" y="2253"/>
                  </a:cubicBezTo>
                  <a:cubicBezTo>
                    <a:pt x="11085" y="2241"/>
                    <a:pt x="11058" y="2235"/>
                    <a:pt x="11032" y="2235"/>
                  </a:cubicBezTo>
                  <a:cubicBezTo>
                    <a:pt x="11005" y="2235"/>
                    <a:pt x="10978" y="2241"/>
                    <a:pt x="10954" y="2253"/>
                  </a:cubicBezTo>
                  <a:lnTo>
                    <a:pt x="9025" y="3218"/>
                  </a:lnTo>
                  <a:cubicBezTo>
                    <a:pt x="8990" y="3122"/>
                    <a:pt x="8966" y="3015"/>
                    <a:pt x="8918" y="2908"/>
                  </a:cubicBezTo>
                  <a:cubicBezTo>
                    <a:pt x="9811" y="2337"/>
                    <a:pt x="9978" y="1610"/>
                    <a:pt x="9942" y="1098"/>
                  </a:cubicBezTo>
                  <a:cubicBezTo>
                    <a:pt x="9918" y="527"/>
                    <a:pt x="9656" y="98"/>
                    <a:pt x="9644" y="86"/>
                  </a:cubicBezTo>
                  <a:cubicBezTo>
                    <a:pt x="9624" y="34"/>
                    <a:pt x="9558" y="1"/>
                    <a:pt x="9494" y="1"/>
                  </a:cubicBezTo>
                  <a:cubicBezTo>
                    <a:pt x="9484" y="1"/>
                    <a:pt x="9475" y="1"/>
                    <a:pt x="9466" y="3"/>
                  </a:cubicBezTo>
                  <a:cubicBezTo>
                    <a:pt x="9394" y="27"/>
                    <a:pt x="9347" y="86"/>
                    <a:pt x="9347" y="158"/>
                  </a:cubicBezTo>
                  <a:cubicBezTo>
                    <a:pt x="9347" y="158"/>
                    <a:pt x="9347" y="467"/>
                    <a:pt x="9168" y="813"/>
                  </a:cubicBezTo>
                  <a:cubicBezTo>
                    <a:pt x="8966" y="1241"/>
                    <a:pt x="8609" y="1527"/>
                    <a:pt x="8132" y="1682"/>
                  </a:cubicBezTo>
                  <a:cubicBezTo>
                    <a:pt x="7489" y="1051"/>
                    <a:pt x="6620" y="694"/>
                    <a:pt x="5715" y="694"/>
                  </a:cubicBezTo>
                  <a:cubicBezTo>
                    <a:pt x="4811" y="694"/>
                    <a:pt x="3941" y="1051"/>
                    <a:pt x="3310" y="1682"/>
                  </a:cubicBezTo>
                  <a:cubicBezTo>
                    <a:pt x="2810" y="1527"/>
                    <a:pt x="2453" y="1241"/>
                    <a:pt x="2263" y="813"/>
                  </a:cubicBezTo>
                  <a:cubicBezTo>
                    <a:pt x="2096" y="467"/>
                    <a:pt x="2084" y="170"/>
                    <a:pt x="2084" y="158"/>
                  </a:cubicBezTo>
                  <a:cubicBezTo>
                    <a:pt x="2084" y="86"/>
                    <a:pt x="2036" y="27"/>
                    <a:pt x="1965" y="3"/>
                  </a:cubicBezTo>
                  <a:cubicBezTo>
                    <a:pt x="1956" y="1"/>
                    <a:pt x="1946" y="1"/>
                    <a:pt x="193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785;p66">
              <a:extLst>
                <a:ext uri="{FF2B5EF4-FFF2-40B4-BE49-F238E27FC236}">
                  <a16:creationId xmlns:a16="http://schemas.microsoft.com/office/drawing/2014/main" id="{B485AAEE-8F74-44BB-0223-49212EE54CFB}"/>
                </a:ext>
              </a:extLst>
            </p:cNvPr>
            <p:cNvSpPr/>
            <p:nvPr/>
          </p:nvSpPr>
          <p:spPr>
            <a:xfrm>
              <a:off x="1620429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87" y="513"/>
                    <a:pt x="1203" y="513"/>
                  </a:cubicBezTo>
                  <a:cubicBezTo>
                    <a:pt x="1108" y="513"/>
                    <a:pt x="1037" y="596"/>
                    <a:pt x="1037" y="680"/>
                  </a:cubicBezTo>
                  <a:lnTo>
                    <a:pt x="1037" y="858"/>
                  </a:lnTo>
                  <a:cubicBezTo>
                    <a:pt x="1037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86;p66">
              <a:extLst>
                <a:ext uri="{FF2B5EF4-FFF2-40B4-BE49-F238E27FC236}">
                  <a16:creationId xmlns:a16="http://schemas.microsoft.com/office/drawing/2014/main" id="{FA0CF1DA-1A44-B3EA-7BD6-58AD857A02D5}"/>
                </a:ext>
              </a:extLst>
            </p:cNvPr>
            <p:cNvSpPr/>
            <p:nvPr/>
          </p:nvSpPr>
          <p:spPr>
            <a:xfrm>
              <a:off x="1548813" y="2263314"/>
              <a:ext cx="15264" cy="21088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283" y="0"/>
                  </a:moveTo>
                  <a:cubicBezTo>
                    <a:pt x="240" y="0"/>
                    <a:pt x="200" y="19"/>
                    <a:pt x="167" y="51"/>
                  </a:cubicBezTo>
                  <a:cubicBezTo>
                    <a:pt x="48" y="182"/>
                    <a:pt x="0" y="337"/>
                    <a:pt x="0" y="492"/>
                  </a:cubicBezTo>
                  <a:cubicBezTo>
                    <a:pt x="0" y="587"/>
                    <a:pt x="72" y="659"/>
                    <a:pt x="167" y="659"/>
                  </a:cubicBezTo>
                  <a:cubicBezTo>
                    <a:pt x="250" y="659"/>
                    <a:pt x="334" y="587"/>
                    <a:pt x="334" y="492"/>
                  </a:cubicBezTo>
                  <a:cubicBezTo>
                    <a:pt x="334" y="408"/>
                    <a:pt x="358" y="337"/>
                    <a:pt x="417" y="254"/>
                  </a:cubicBezTo>
                  <a:cubicBezTo>
                    <a:pt x="477" y="194"/>
                    <a:pt x="465" y="99"/>
                    <a:pt x="393" y="39"/>
                  </a:cubicBezTo>
                  <a:cubicBezTo>
                    <a:pt x="356" y="13"/>
                    <a:pt x="318" y="0"/>
                    <a:pt x="2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87;p66">
              <a:extLst>
                <a:ext uri="{FF2B5EF4-FFF2-40B4-BE49-F238E27FC236}">
                  <a16:creationId xmlns:a16="http://schemas.microsoft.com/office/drawing/2014/main" id="{CBFEAA3D-CDB4-972E-948B-D314D00BBB41}"/>
                </a:ext>
              </a:extLst>
            </p:cNvPr>
            <p:cNvSpPr/>
            <p:nvPr/>
          </p:nvSpPr>
          <p:spPr>
            <a:xfrm>
              <a:off x="1599469" y="2263186"/>
              <a:ext cx="15296" cy="21216"/>
            </a:xfrm>
            <a:custGeom>
              <a:avLst/>
              <a:gdLst/>
              <a:ahLst/>
              <a:cxnLst/>
              <a:rect l="l" t="t" r="r" b="b"/>
              <a:pathLst>
                <a:path w="478" h="663" extrusionOk="0">
                  <a:moveTo>
                    <a:pt x="180" y="0"/>
                  </a:moveTo>
                  <a:cubicBezTo>
                    <a:pt x="140" y="0"/>
                    <a:pt x="101" y="15"/>
                    <a:pt x="72" y="43"/>
                  </a:cubicBezTo>
                  <a:cubicBezTo>
                    <a:pt x="1" y="91"/>
                    <a:pt x="1" y="198"/>
                    <a:pt x="60" y="258"/>
                  </a:cubicBezTo>
                  <a:cubicBezTo>
                    <a:pt x="120" y="341"/>
                    <a:pt x="144" y="412"/>
                    <a:pt x="144" y="496"/>
                  </a:cubicBezTo>
                  <a:cubicBezTo>
                    <a:pt x="144" y="591"/>
                    <a:pt x="215" y="663"/>
                    <a:pt x="310" y="663"/>
                  </a:cubicBezTo>
                  <a:cubicBezTo>
                    <a:pt x="394" y="663"/>
                    <a:pt x="477" y="591"/>
                    <a:pt x="477" y="496"/>
                  </a:cubicBezTo>
                  <a:cubicBezTo>
                    <a:pt x="453" y="353"/>
                    <a:pt x="394" y="186"/>
                    <a:pt x="299" y="55"/>
                  </a:cubicBezTo>
                  <a:cubicBezTo>
                    <a:pt x="267" y="18"/>
                    <a:pt x="223" y="0"/>
                    <a:pt x="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88;p66">
              <a:extLst>
                <a:ext uri="{FF2B5EF4-FFF2-40B4-BE49-F238E27FC236}">
                  <a16:creationId xmlns:a16="http://schemas.microsoft.com/office/drawing/2014/main" id="{3DC5B88D-867E-2667-4B5A-076296363E0F}"/>
                </a:ext>
              </a:extLst>
            </p:cNvPr>
            <p:cNvSpPr/>
            <p:nvPr/>
          </p:nvSpPr>
          <p:spPr>
            <a:xfrm>
              <a:off x="1631117" y="2062130"/>
              <a:ext cx="22496" cy="23392"/>
            </a:xfrm>
            <a:custGeom>
              <a:avLst/>
              <a:gdLst/>
              <a:ahLst/>
              <a:cxnLst/>
              <a:rect l="l" t="t" r="r" b="b"/>
              <a:pathLst>
                <a:path w="703" h="731" extrusionOk="0">
                  <a:moveTo>
                    <a:pt x="521" y="0"/>
                  </a:moveTo>
                  <a:cubicBezTo>
                    <a:pt x="470" y="0"/>
                    <a:pt x="422" y="24"/>
                    <a:pt x="393" y="76"/>
                  </a:cubicBezTo>
                  <a:cubicBezTo>
                    <a:pt x="286" y="207"/>
                    <a:pt x="179" y="338"/>
                    <a:pt x="60" y="457"/>
                  </a:cubicBezTo>
                  <a:cubicBezTo>
                    <a:pt x="0" y="516"/>
                    <a:pt x="0" y="623"/>
                    <a:pt x="60" y="683"/>
                  </a:cubicBezTo>
                  <a:cubicBezTo>
                    <a:pt x="95" y="707"/>
                    <a:pt x="143" y="730"/>
                    <a:pt x="179" y="730"/>
                  </a:cubicBezTo>
                  <a:cubicBezTo>
                    <a:pt x="226" y="730"/>
                    <a:pt x="274" y="707"/>
                    <a:pt x="298" y="683"/>
                  </a:cubicBezTo>
                  <a:cubicBezTo>
                    <a:pt x="441" y="552"/>
                    <a:pt x="560" y="397"/>
                    <a:pt x="655" y="254"/>
                  </a:cubicBezTo>
                  <a:cubicBezTo>
                    <a:pt x="703" y="195"/>
                    <a:pt x="691" y="88"/>
                    <a:pt x="619" y="28"/>
                  </a:cubicBezTo>
                  <a:cubicBezTo>
                    <a:pt x="587" y="10"/>
                    <a:pt x="553" y="0"/>
                    <a:pt x="5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784;p66">
              <a:extLst>
                <a:ext uri="{FF2B5EF4-FFF2-40B4-BE49-F238E27FC236}">
                  <a16:creationId xmlns:a16="http://schemas.microsoft.com/office/drawing/2014/main" id="{E1BD206A-20D6-B2EF-7FE5-E14DF24F9818}"/>
                </a:ext>
              </a:extLst>
            </p:cNvPr>
            <p:cNvSpPr/>
            <p:nvPr/>
          </p:nvSpPr>
          <p:spPr>
            <a:xfrm>
              <a:off x="1498893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72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98" y="513"/>
                    <a:pt x="1203" y="513"/>
                  </a:cubicBezTo>
                  <a:cubicBezTo>
                    <a:pt x="1120" y="513"/>
                    <a:pt x="1036" y="596"/>
                    <a:pt x="1036" y="680"/>
                  </a:cubicBezTo>
                  <a:lnTo>
                    <a:pt x="1036" y="858"/>
                  </a:lnTo>
                  <a:cubicBezTo>
                    <a:pt x="1036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raphic 10" descr="Ribbon outline">
            <a:extLst>
              <a:ext uri="{FF2B5EF4-FFF2-40B4-BE49-F238E27FC236}">
                <a16:creationId xmlns:a16="http://schemas.microsoft.com/office/drawing/2014/main" id="{D04A9B11-9324-98AA-BB17-B87A1F3EB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175" y="2114550"/>
            <a:ext cx="501650" cy="501650"/>
          </a:xfrm>
          <a:prstGeom prst="rect">
            <a:avLst/>
          </a:prstGeom>
        </p:spPr>
      </p:pic>
      <p:pic>
        <p:nvPicPr>
          <p:cNvPr id="12" name="Graphic 11" descr="Dairy outline">
            <a:extLst>
              <a:ext uri="{FF2B5EF4-FFF2-40B4-BE49-F238E27FC236}">
                <a16:creationId xmlns:a16="http://schemas.microsoft.com/office/drawing/2014/main" id="{41BFB5DA-3306-4233-EFD4-30413508C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175" y="1058862"/>
            <a:ext cx="5651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44B16D-606B-2286-6798-6E625050F146}"/>
              </a:ext>
            </a:extLst>
          </p:cNvPr>
          <p:cNvSpPr txBox="1"/>
          <p:nvPr/>
        </p:nvSpPr>
        <p:spPr>
          <a:xfrm>
            <a:off x="3747896" y="95340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IBM Plex Sans" panose="020B0503050203000203" pitchFamily="34" charset="0"/>
              </a:rPr>
              <a:t>How does it work?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2424599" y="35513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Motivation and Goals</a:t>
            </a:r>
            <a:endParaRPr lang="en-US" dirty="0" err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"/>
          </p:nvPr>
        </p:nvSpPr>
        <p:spPr>
          <a:xfrm>
            <a:off x="1661015" y="1114729"/>
            <a:ext cx="6095639" cy="1169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Limited Awareness: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Unawareness of the hidden beauty and cultural richness of rural Portugal, leading to an underutilization of these areas.</a:t>
            </a:r>
          </a:p>
          <a:p>
            <a:pPr marL="171450" indent="-171450" algn="ctr">
              <a:buFont typeface="Arial"/>
              <a:buChar char="•"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indent="-171450" algn="ctr">
              <a:buFont typeface="Arial"/>
              <a:buChar char="•"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indent="-171450" algn="ctr">
              <a:buFont typeface="Arial"/>
              <a:buChar char="•"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-50006" y="-11371"/>
            <a:ext cx="717236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8E141-E2A1-67ED-B764-3A12923D9DD1}"/>
              </a:ext>
            </a:extLst>
          </p:cNvPr>
          <p:cNvSpPr txBox="1"/>
          <p:nvPr/>
        </p:nvSpPr>
        <p:spPr>
          <a:xfrm>
            <a:off x="1387343" y="3086507"/>
            <a:ext cx="63693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bg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Promote the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rejuvenation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social capital 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 rural territories.</a:t>
            </a:r>
          </a:p>
          <a:p>
            <a:pPr marL="285750" indent="-285750" algn="ctr">
              <a:buClr>
                <a:schemeClr val="bg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 algn="ctr">
              <a:buClr>
                <a:schemeClr val="bg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Promote the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creation of more companies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in the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agri-food sector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and related services.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oogle Shape;351;p31">
            <a:extLst>
              <a:ext uri="{FF2B5EF4-FFF2-40B4-BE49-F238E27FC236}">
                <a16:creationId xmlns:a16="http://schemas.microsoft.com/office/drawing/2014/main" id="{39744995-784F-B83A-4C36-FE215D886C7F}"/>
              </a:ext>
            </a:extLst>
          </p:cNvPr>
          <p:cNvSpPr/>
          <p:nvPr/>
        </p:nvSpPr>
        <p:spPr>
          <a:xfrm flipH="1">
            <a:off x="8458200" y="-11371"/>
            <a:ext cx="717238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164B7EBC-C2D8-3926-C3B3-BE3A314B0ED1}"/>
              </a:ext>
            </a:extLst>
          </p:cNvPr>
          <p:cNvSpPr/>
          <p:nvPr/>
        </p:nvSpPr>
        <p:spPr>
          <a:xfrm>
            <a:off x="4332941" y="2132087"/>
            <a:ext cx="478114" cy="682227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Gráfico 37" descr="Feminino agricultor com preenchimento sólido">
            <a:extLst>
              <a:ext uri="{FF2B5EF4-FFF2-40B4-BE49-F238E27FC236}">
                <a16:creationId xmlns:a16="http://schemas.microsoft.com/office/drawing/2014/main" id="{4D65C2F3-DAB8-9006-D36B-A52EEF8C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4143885"/>
            <a:ext cx="914400" cy="914400"/>
          </a:xfrm>
          <a:prstGeom prst="rect">
            <a:avLst/>
          </a:prstGeom>
        </p:spPr>
      </p:pic>
      <p:pic>
        <p:nvPicPr>
          <p:cNvPr id="42" name="Gráfico 41" descr="Contorno de rosto risonho com preenchimento sólido">
            <a:extLst>
              <a:ext uri="{FF2B5EF4-FFF2-40B4-BE49-F238E27FC236}">
                <a16:creationId xmlns:a16="http://schemas.microsoft.com/office/drawing/2014/main" id="{CC3ED50C-CC7F-9988-BC09-D00F950F7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5778" y="4293259"/>
            <a:ext cx="332444" cy="3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8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6;p35">
            <a:extLst>
              <a:ext uri="{FF2B5EF4-FFF2-40B4-BE49-F238E27FC236}">
                <a16:creationId xmlns:a16="http://schemas.microsoft.com/office/drawing/2014/main" id="{B91B8323-A4E3-4A60-0621-B665C7675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245" y="516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State of the Art</a:t>
            </a:r>
            <a:endParaRPr lang="en-US" sz="3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Google Shape;555;p35">
            <a:extLst>
              <a:ext uri="{FF2B5EF4-FFF2-40B4-BE49-F238E27FC236}">
                <a16:creationId xmlns:a16="http://schemas.microsoft.com/office/drawing/2014/main" id="{58BCC430-BA25-1C23-16AE-908E681FFEAF}"/>
              </a:ext>
            </a:extLst>
          </p:cNvPr>
          <p:cNvSpPr txBox="1">
            <a:spLocks/>
          </p:cNvSpPr>
          <p:nvPr/>
        </p:nvSpPr>
        <p:spPr>
          <a:xfrm>
            <a:off x="2889241" y="1435020"/>
            <a:ext cx="1487005" cy="51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b="1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Portugal</a:t>
            </a:r>
            <a:r>
              <a:rPr lang="en" b="1">
                <a:solidFill>
                  <a:schemeClr val="tx1">
                    <a:lumMod val="90000"/>
                    <a:lumOff val="10000"/>
                  </a:schemeClr>
                </a:solidFill>
                <a:latin typeface="Raleway" pitchFamily="2" charset="0"/>
              </a:rPr>
              <a:t> Play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Raleway" pitchFamily="2" charset="0"/>
            </a:endParaRPr>
          </a:p>
        </p:txBody>
      </p:sp>
      <p:sp>
        <p:nvSpPr>
          <p:cNvPr id="4" name="Google Shape;561;p35">
            <a:extLst>
              <a:ext uri="{FF2B5EF4-FFF2-40B4-BE49-F238E27FC236}">
                <a16:creationId xmlns:a16="http://schemas.microsoft.com/office/drawing/2014/main" id="{E08CB974-BDDD-153C-C135-7ACAE7D33848}"/>
              </a:ext>
            </a:extLst>
          </p:cNvPr>
          <p:cNvSpPr txBox="1">
            <a:spLocks/>
          </p:cNvSpPr>
          <p:nvPr/>
        </p:nvSpPr>
        <p:spPr>
          <a:xfrm>
            <a:off x="311560" y="1408058"/>
            <a:ext cx="1684419" cy="54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 algn="ctr">
              <a:buFont typeface="Public Sans"/>
              <a:buNone/>
            </a:pPr>
            <a:r>
              <a:rPr lang="en" b="1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Explorial</a:t>
            </a:r>
            <a:endParaRPr lang="en-US" sz="1800" b="1" dirty="0">
              <a:solidFill>
                <a:schemeClr val="tx1">
                  <a:lumMod val="90000"/>
                  <a:lumOff val="10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Google Shape;562;p35">
            <a:extLst>
              <a:ext uri="{FF2B5EF4-FFF2-40B4-BE49-F238E27FC236}">
                <a16:creationId xmlns:a16="http://schemas.microsoft.com/office/drawing/2014/main" id="{36CE5556-D0BC-FD15-2A24-AAC8079585EC}"/>
              </a:ext>
            </a:extLst>
          </p:cNvPr>
          <p:cNvSpPr txBox="1">
            <a:spLocks/>
          </p:cNvSpPr>
          <p:nvPr/>
        </p:nvSpPr>
        <p:spPr>
          <a:xfrm>
            <a:off x="1749258" y="1408058"/>
            <a:ext cx="2216209" cy="54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b="1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Framie</a:t>
            </a:r>
            <a:r>
              <a:rPr lang="en" b="1">
                <a:solidFill>
                  <a:schemeClr val="tx1">
                    <a:lumMod val="90000"/>
                    <a:lumOff val="10000"/>
                  </a:schemeClr>
                </a:solidFill>
                <a:latin typeface="Raleway" pitchFamily="2" charset="0"/>
              </a:rPr>
              <a:t> App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03E22BF5-8694-C4A8-A1E7-084F1916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89" y="1953004"/>
            <a:ext cx="784695" cy="763862"/>
          </a:xfrm>
          <a:prstGeom prst="rect">
            <a:avLst/>
          </a:prstGeom>
        </p:spPr>
      </p:pic>
      <p:pic>
        <p:nvPicPr>
          <p:cNvPr id="7" name="Picture 1" descr="A white pin on an orange background&#10;&#10;Description automatically generated">
            <a:extLst>
              <a:ext uri="{FF2B5EF4-FFF2-40B4-BE49-F238E27FC236}">
                <a16:creationId xmlns:a16="http://schemas.microsoft.com/office/drawing/2014/main" id="{7764C627-B81A-CE1B-D415-747B7F3A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3" y="1928928"/>
            <a:ext cx="761884" cy="761884"/>
          </a:xfrm>
          <a:prstGeom prst="rect">
            <a:avLst/>
          </a:prstGeom>
        </p:spPr>
      </p:pic>
      <p:pic>
        <p:nvPicPr>
          <p:cNvPr id="9" name="Picture 3" descr="A blue and white square with a green dot&#10;&#10;Description automatically generated">
            <a:extLst>
              <a:ext uri="{FF2B5EF4-FFF2-40B4-BE49-F238E27FC236}">
                <a16:creationId xmlns:a16="http://schemas.microsoft.com/office/drawing/2014/main" id="{040F5971-1BD3-F51E-6396-8DC2A942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61" y="1935764"/>
            <a:ext cx="817133" cy="819727"/>
          </a:xfrm>
          <a:prstGeom prst="rect">
            <a:avLst/>
          </a:prstGeom>
        </p:spPr>
      </p:pic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59B2100-01CD-AD15-F3ED-69651133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890" y="1533011"/>
            <a:ext cx="1846152" cy="1213785"/>
          </a:xfrm>
          <a:prstGeom prst="rect">
            <a:avLst/>
          </a:prstGeom>
        </p:spPr>
      </p:pic>
      <p:sp>
        <p:nvSpPr>
          <p:cNvPr id="11" name="Google Shape;562;p35">
            <a:extLst>
              <a:ext uri="{FF2B5EF4-FFF2-40B4-BE49-F238E27FC236}">
                <a16:creationId xmlns:a16="http://schemas.microsoft.com/office/drawing/2014/main" id="{DF18EE44-4BD3-3087-264A-42C1E5E653BE}"/>
              </a:ext>
            </a:extLst>
          </p:cNvPr>
          <p:cNvSpPr txBox="1">
            <a:spLocks/>
          </p:cNvSpPr>
          <p:nvPr/>
        </p:nvSpPr>
        <p:spPr>
          <a:xfrm>
            <a:off x="2383662" y="4100251"/>
            <a:ext cx="3985167" cy="43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Common goal: </a:t>
            </a:r>
            <a:r>
              <a:rPr lang="en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Tourism Gamification</a:t>
            </a:r>
            <a:endParaRPr lang="en-US" sz="1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Google Shape;562;p35">
            <a:extLst>
              <a:ext uri="{FF2B5EF4-FFF2-40B4-BE49-F238E27FC236}">
                <a16:creationId xmlns:a16="http://schemas.microsoft.com/office/drawing/2014/main" id="{7C205E03-CF5F-A1A8-A3EA-07263069B2B2}"/>
              </a:ext>
            </a:extLst>
          </p:cNvPr>
          <p:cNvSpPr txBox="1">
            <a:spLocks/>
          </p:cNvSpPr>
          <p:nvPr/>
        </p:nvSpPr>
        <p:spPr>
          <a:xfrm>
            <a:off x="6174891" y="1254446"/>
            <a:ext cx="986922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BM Plex Sans" panose="020B0503050203000203" pitchFamily="34" charset="0"/>
              </a:rPr>
              <a:t>Ruralia</a:t>
            </a: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Google Shape;562;p35">
            <a:extLst>
              <a:ext uri="{FF2B5EF4-FFF2-40B4-BE49-F238E27FC236}">
                <a16:creationId xmlns:a16="http://schemas.microsoft.com/office/drawing/2014/main" id="{91F3607A-8B1D-C5B4-A570-7D03438E6DEC}"/>
              </a:ext>
            </a:extLst>
          </p:cNvPr>
          <p:cNvSpPr txBox="1">
            <a:spLocks/>
          </p:cNvSpPr>
          <p:nvPr/>
        </p:nvSpPr>
        <p:spPr>
          <a:xfrm>
            <a:off x="5477063" y="2609795"/>
            <a:ext cx="290255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0"/>
              </a:rPr>
              <a:t>What makes us different?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4" name="Google Shape;562;p35">
            <a:extLst>
              <a:ext uri="{FF2B5EF4-FFF2-40B4-BE49-F238E27FC236}">
                <a16:creationId xmlns:a16="http://schemas.microsoft.com/office/drawing/2014/main" id="{0F93A43E-297B-498A-75B3-6CFC851119E9}"/>
              </a:ext>
            </a:extLst>
          </p:cNvPr>
          <p:cNvSpPr txBox="1">
            <a:spLocks/>
          </p:cNvSpPr>
          <p:nvPr/>
        </p:nvSpPr>
        <p:spPr>
          <a:xfrm>
            <a:off x="5217074" y="3211197"/>
            <a:ext cx="2902557" cy="43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Our niche: </a:t>
            </a:r>
            <a:r>
              <a:rPr lang="en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Agro-tourism</a:t>
            </a:r>
            <a:endParaRPr lang="en-US" sz="1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Google Shape;562;p35">
            <a:extLst>
              <a:ext uri="{FF2B5EF4-FFF2-40B4-BE49-F238E27FC236}">
                <a16:creationId xmlns:a16="http://schemas.microsoft.com/office/drawing/2014/main" id="{64EBF72E-06E7-51D5-E721-4D39ADA698B9}"/>
              </a:ext>
            </a:extLst>
          </p:cNvPr>
          <p:cNvSpPr txBox="1">
            <a:spLocks/>
          </p:cNvSpPr>
          <p:nvPr/>
        </p:nvSpPr>
        <p:spPr>
          <a:xfrm>
            <a:off x="892757" y="3208796"/>
            <a:ext cx="2739986" cy="43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>
              <a:buFont typeface="Public Sans"/>
              <a:buNone/>
            </a:pPr>
            <a:r>
              <a:rPr lang="en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Focus on Urban Tourism</a:t>
            </a:r>
            <a:endParaRPr lang="en-US" sz="1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/>
          <p:cNvSpPr txBox="1">
            <a:spLocks noGrp="1"/>
          </p:cNvSpPr>
          <p:nvPr>
            <p:ph type="subTitle" idx="1"/>
          </p:nvPr>
        </p:nvSpPr>
        <p:spPr>
          <a:xfrm>
            <a:off x="682186" y="1159853"/>
            <a:ext cx="26448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Front-End framework </a:t>
            </a:r>
          </a:p>
        </p:txBody>
      </p:sp>
      <p:sp>
        <p:nvSpPr>
          <p:cNvPr id="608" name="Google Shape;608;p36"/>
          <p:cNvSpPr txBox="1">
            <a:spLocks noGrp="1"/>
          </p:cNvSpPr>
          <p:nvPr>
            <p:ph type="subTitle" idx="2"/>
          </p:nvPr>
        </p:nvSpPr>
        <p:spPr>
          <a:xfrm>
            <a:off x="3201213" y="1159853"/>
            <a:ext cx="2642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Back-End framework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09" name="Google Shape;609;p36"/>
          <p:cNvSpPr txBox="1">
            <a:spLocks noGrp="1"/>
          </p:cNvSpPr>
          <p:nvPr>
            <p:ph type="subTitle" idx="3"/>
          </p:nvPr>
        </p:nvSpPr>
        <p:spPr>
          <a:xfrm>
            <a:off x="3157492" y="4176790"/>
            <a:ext cx="2644800" cy="436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Containers and management</a:t>
            </a:r>
            <a:endParaRPr lang="en-US" dirty="0"/>
          </a:p>
        </p:txBody>
      </p:sp>
      <p:sp>
        <p:nvSpPr>
          <p:cNvPr id="611" name="Google Shape;611;p36"/>
          <p:cNvSpPr txBox="1">
            <a:spLocks noGrp="1"/>
          </p:cNvSpPr>
          <p:nvPr>
            <p:ph type="subTitle" idx="7"/>
          </p:nvPr>
        </p:nvSpPr>
        <p:spPr>
          <a:xfrm>
            <a:off x="674249" y="838141"/>
            <a:ext cx="26448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Flutter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12" name="Google Shape;612;p36"/>
          <p:cNvSpPr txBox="1">
            <a:spLocks noGrp="1"/>
          </p:cNvSpPr>
          <p:nvPr>
            <p:ph type="subTitle" idx="8"/>
          </p:nvPr>
        </p:nvSpPr>
        <p:spPr>
          <a:xfrm>
            <a:off x="3135074" y="838141"/>
            <a:ext cx="26421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Flask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13" name="Google Shape;613;p36"/>
          <p:cNvSpPr txBox="1">
            <a:spLocks noGrp="1"/>
          </p:cNvSpPr>
          <p:nvPr>
            <p:ph type="subTitle" idx="9"/>
          </p:nvPr>
        </p:nvSpPr>
        <p:spPr>
          <a:xfrm>
            <a:off x="5722649" y="838141"/>
            <a:ext cx="26448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SQL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14" name="Google Shape;614;p36"/>
          <p:cNvSpPr txBox="1">
            <a:spLocks noGrp="1"/>
          </p:cNvSpPr>
          <p:nvPr>
            <p:ph type="subTitle" idx="5"/>
          </p:nvPr>
        </p:nvSpPr>
        <p:spPr>
          <a:xfrm>
            <a:off x="5722652" y="1159851"/>
            <a:ext cx="26448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90000"/>
                    <a:lumOff val="10000"/>
                  </a:schemeClr>
                </a:solidFill>
              </a:rPr>
              <a:t>Database</a:t>
            </a:r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3"/>
          </p:nvPr>
        </p:nvSpPr>
        <p:spPr>
          <a:xfrm>
            <a:off x="3038243" y="2912821"/>
            <a:ext cx="3255987" cy="436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Docker and Kubernetes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15"/>
          </p:nvPr>
        </p:nvSpPr>
        <p:spPr>
          <a:xfrm>
            <a:off x="2542380" y="2626097"/>
            <a:ext cx="3827487" cy="396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Microservices</a:t>
            </a:r>
            <a:endParaRPr lang="en-US" sz="1400" dirty="0"/>
          </a:p>
        </p:txBody>
      </p:sp>
      <p:sp>
        <p:nvSpPr>
          <p:cNvPr id="2" name="Google Shape;434;p33">
            <a:extLst>
              <a:ext uri="{FF2B5EF4-FFF2-40B4-BE49-F238E27FC236}">
                <a16:creationId xmlns:a16="http://schemas.microsoft.com/office/drawing/2014/main" id="{8C7D1353-E555-D95B-8960-E878BAB95DD4}"/>
              </a:ext>
            </a:extLst>
          </p:cNvPr>
          <p:cNvSpPr/>
          <p:nvPr/>
        </p:nvSpPr>
        <p:spPr>
          <a:xfrm>
            <a:off x="1590607" y="1490123"/>
            <a:ext cx="825546" cy="77236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761EE059-C7C5-9B59-7BFF-0CFF9E91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69" y="1567559"/>
            <a:ext cx="750888" cy="567969"/>
          </a:xfrm>
          <a:prstGeom prst="rect">
            <a:avLst/>
          </a:prstGeom>
        </p:spPr>
      </p:pic>
      <p:sp>
        <p:nvSpPr>
          <p:cNvPr id="12" name="Google Shape;434;p33">
            <a:extLst>
              <a:ext uri="{FF2B5EF4-FFF2-40B4-BE49-F238E27FC236}">
                <a16:creationId xmlns:a16="http://schemas.microsoft.com/office/drawing/2014/main" id="{6DBB6E5F-5AF1-4F37-EC92-864A9E4D8EB1}"/>
              </a:ext>
            </a:extLst>
          </p:cNvPr>
          <p:cNvSpPr/>
          <p:nvPr/>
        </p:nvSpPr>
        <p:spPr>
          <a:xfrm>
            <a:off x="4073426" y="1473564"/>
            <a:ext cx="825546" cy="77236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4;p33">
            <a:extLst>
              <a:ext uri="{FF2B5EF4-FFF2-40B4-BE49-F238E27FC236}">
                <a16:creationId xmlns:a16="http://schemas.microsoft.com/office/drawing/2014/main" id="{BDEB1236-308D-DF5E-0568-834A6C3E817E}"/>
              </a:ext>
            </a:extLst>
          </p:cNvPr>
          <p:cNvSpPr/>
          <p:nvPr/>
        </p:nvSpPr>
        <p:spPr>
          <a:xfrm>
            <a:off x="6668175" y="1473564"/>
            <a:ext cx="825546" cy="77236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black and white drawing of a chili pepper&#10;&#10;Description automatically generated">
            <a:extLst>
              <a:ext uri="{FF2B5EF4-FFF2-40B4-BE49-F238E27FC236}">
                <a16:creationId xmlns:a16="http://schemas.microsoft.com/office/drawing/2014/main" id="{1FD1A5AA-D99B-B7B4-C14C-49B19707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673" y="1577697"/>
            <a:ext cx="562146" cy="539626"/>
          </a:xfrm>
          <a:prstGeom prst="rect">
            <a:avLst/>
          </a:prstGeom>
        </p:spPr>
      </p:pic>
      <p:pic>
        <p:nvPicPr>
          <p:cNvPr id="9" name="Picture 8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C74084C0-07C3-AA5E-4108-CE705BD70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36" y="1552776"/>
            <a:ext cx="592138" cy="568326"/>
          </a:xfrm>
          <a:prstGeom prst="rect">
            <a:avLst/>
          </a:prstGeom>
        </p:spPr>
      </p:pic>
      <p:sp>
        <p:nvSpPr>
          <p:cNvPr id="14" name="Google Shape;434;p33">
            <a:extLst>
              <a:ext uri="{FF2B5EF4-FFF2-40B4-BE49-F238E27FC236}">
                <a16:creationId xmlns:a16="http://schemas.microsoft.com/office/drawing/2014/main" id="{0C848752-FF99-1A3B-E6F6-F44E7EF53EC8}"/>
              </a:ext>
            </a:extLst>
          </p:cNvPr>
          <p:cNvSpPr/>
          <p:nvPr/>
        </p:nvSpPr>
        <p:spPr>
          <a:xfrm>
            <a:off x="4770388" y="3341239"/>
            <a:ext cx="825546" cy="77236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4;p33">
            <a:extLst>
              <a:ext uri="{FF2B5EF4-FFF2-40B4-BE49-F238E27FC236}">
                <a16:creationId xmlns:a16="http://schemas.microsoft.com/office/drawing/2014/main" id="{12238215-0D62-5F34-0FE8-29B3DB10617F}"/>
              </a:ext>
            </a:extLst>
          </p:cNvPr>
          <p:cNvSpPr/>
          <p:nvPr/>
        </p:nvSpPr>
        <p:spPr>
          <a:xfrm>
            <a:off x="3631627" y="3376656"/>
            <a:ext cx="825546" cy="77236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B6311B40-892B-CB18-C428-6DA095560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545" y="3404826"/>
            <a:ext cx="671710" cy="665408"/>
          </a:xfrm>
          <a:prstGeom prst="rect">
            <a:avLst/>
          </a:prstGeom>
        </p:spPr>
      </p:pic>
      <p:pic>
        <p:nvPicPr>
          <p:cNvPr id="4" name="Picture 3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BE3C0B14-CFB2-1CBA-F617-A3DCABF7F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988" y="3389610"/>
            <a:ext cx="692345" cy="640194"/>
          </a:xfrm>
          <a:prstGeom prst="rect">
            <a:avLst/>
          </a:prstGeom>
        </p:spPr>
      </p:pic>
      <p:cxnSp>
        <p:nvCxnSpPr>
          <p:cNvPr id="6" name="Google Shape;309;p30">
            <a:extLst>
              <a:ext uri="{FF2B5EF4-FFF2-40B4-BE49-F238E27FC236}">
                <a16:creationId xmlns:a16="http://schemas.microsoft.com/office/drawing/2014/main" id="{C913FF9D-C39B-7BAE-1AB8-9B7FD60ADC99}"/>
              </a:ext>
            </a:extLst>
          </p:cNvPr>
          <p:cNvCxnSpPr>
            <a:cxnSpLocks/>
          </p:cNvCxnSpPr>
          <p:nvPr/>
        </p:nvCxnSpPr>
        <p:spPr>
          <a:xfrm>
            <a:off x="4094093" y="2590677"/>
            <a:ext cx="6876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3B92E1-5129-D65A-904A-4178FE030D33}"/>
              </a:ext>
            </a:extLst>
          </p:cNvPr>
          <p:cNvSpPr txBox="1"/>
          <p:nvPr/>
        </p:nvSpPr>
        <p:spPr>
          <a:xfrm>
            <a:off x="2609400" y="28027"/>
            <a:ext cx="45791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000" dirty="0">
                <a:solidFill>
                  <a:schemeClr val="tx1">
                    <a:lumMod val="90000"/>
                    <a:lumOff val="10000"/>
                  </a:schemeClr>
                </a:solidFill>
                <a:latin typeface="IBM Plex Sans Medium" panose="020B0603050203000203" pitchFamily="34" charset="0"/>
              </a:rPr>
              <a:t>System Architecture</a:t>
            </a:r>
            <a:endParaRPr lang="en-GB" sz="3000" dirty="0">
              <a:latin typeface="IBM Plex Sans Medium" panose="020B060305020300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151DCF7-C27F-C42E-2B15-594C33E6D895}"/>
              </a:ext>
            </a:extLst>
          </p:cNvPr>
          <p:cNvSpPr txBox="1"/>
          <p:nvPr/>
        </p:nvSpPr>
        <p:spPr>
          <a:xfrm>
            <a:off x="3560162" y="457966"/>
            <a:ext cx="2443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IBM Plex Sans" panose="020B0503050203000203" pitchFamily="34" charset="0"/>
              </a:rPr>
              <a:t>Technologies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6;p35">
            <a:extLst>
              <a:ext uri="{FF2B5EF4-FFF2-40B4-BE49-F238E27FC236}">
                <a16:creationId xmlns:a16="http://schemas.microsoft.com/office/drawing/2014/main" id="{B91B8323-A4E3-4A60-0621-B665C7675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245" y="516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System Architecture</a:t>
            </a:r>
            <a:endParaRPr lang="en-US" sz="3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6" name="Gráfico 15" descr="smartphone com preenchimento sólido">
            <a:extLst>
              <a:ext uri="{FF2B5EF4-FFF2-40B4-BE49-F238E27FC236}">
                <a16:creationId xmlns:a16="http://schemas.microsoft.com/office/drawing/2014/main" id="{8B4E73E0-58D5-F412-D980-78308AB08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88" y="1435894"/>
            <a:ext cx="2912362" cy="291236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DD51C9B9-86DB-0C11-2B23-9CE11460E999}"/>
              </a:ext>
            </a:extLst>
          </p:cNvPr>
          <p:cNvSpPr/>
          <p:nvPr/>
        </p:nvSpPr>
        <p:spPr>
          <a:xfrm>
            <a:off x="2628900" y="2664618"/>
            <a:ext cx="3636169" cy="285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6AC461-A1EA-739A-4EA4-9EE4A6FA7EDF}"/>
              </a:ext>
            </a:extLst>
          </p:cNvPr>
          <p:cNvSpPr/>
          <p:nvPr/>
        </p:nvSpPr>
        <p:spPr>
          <a:xfrm>
            <a:off x="3886199" y="2602110"/>
            <a:ext cx="1121569" cy="41076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HTTP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DBCB8BD-F477-0028-029E-785E9ED59B6F}"/>
              </a:ext>
            </a:extLst>
          </p:cNvPr>
          <p:cNvSpPr/>
          <p:nvPr/>
        </p:nvSpPr>
        <p:spPr>
          <a:xfrm>
            <a:off x="6265069" y="1553766"/>
            <a:ext cx="1735931" cy="267661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4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11A0ACF8-6E5E-8960-96F1-7AC92C70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32" y="3105703"/>
            <a:ext cx="750888" cy="567969"/>
          </a:xfrm>
          <a:prstGeom prst="rect">
            <a:avLst/>
          </a:prstGeom>
        </p:spPr>
      </p:pic>
      <p:pic>
        <p:nvPicPr>
          <p:cNvPr id="25" name="Picture 8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5A6B456E-D70A-9454-46D9-44A2B2802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828" y="1724464"/>
            <a:ext cx="785161" cy="753587"/>
          </a:xfrm>
          <a:prstGeom prst="rect">
            <a:avLst/>
          </a:prstGeom>
        </p:spPr>
      </p:pic>
      <p:pic>
        <p:nvPicPr>
          <p:cNvPr id="26" name="Picture 9" descr="A black and white drawing of a chili pepper&#10;&#10;Description automatically generated">
            <a:extLst>
              <a:ext uri="{FF2B5EF4-FFF2-40B4-BE49-F238E27FC236}">
                <a16:creationId xmlns:a16="http://schemas.microsoft.com/office/drawing/2014/main" id="{5ED839F3-3480-40A2-122D-235B6344D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355" y="2344521"/>
            <a:ext cx="666911" cy="64019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26CBF83-A959-8D1B-FA8C-967095C4D61C}"/>
              </a:ext>
            </a:extLst>
          </p:cNvPr>
          <p:cNvSpPr txBox="1"/>
          <p:nvPr/>
        </p:nvSpPr>
        <p:spPr>
          <a:xfrm>
            <a:off x="1723735" y="1901203"/>
            <a:ext cx="80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UI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Dart Programming Language icon">
            <a:extLst>
              <a:ext uri="{FF2B5EF4-FFF2-40B4-BE49-F238E27FC236}">
                <a16:creationId xmlns:a16="http://schemas.microsoft.com/office/drawing/2014/main" id="{EF164745-CE2F-ECFD-EF42-E18E2A1A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52" y="2517369"/>
            <a:ext cx="432999" cy="4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5D1E2A-CF6A-B30C-1722-8020BC816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828" y="2674468"/>
            <a:ext cx="894260" cy="885869"/>
          </a:xfrm>
          <a:prstGeom prst="rect">
            <a:avLst/>
          </a:prstGeom>
        </p:spPr>
      </p:pic>
      <p:pic>
        <p:nvPicPr>
          <p:cNvPr id="29" name="Picture 3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EB409484-E5F6-D151-5981-BCC1E848C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8989" y="3370313"/>
            <a:ext cx="764757" cy="7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82658"/>
      </p:ext>
    </p:extLst>
  </p:cSld>
  <p:clrMapOvr>
    <a:masterClrMapping/>
  </p:clrMapOvr>
</p:sld>
</file>

<file path=ppt/theme/theme1.xml><?xml version="1.0" encoding="utf-8"?>
<a:theme xmlns:a="http://schemas.openxmlformats.org/drawingml/2006/main" name="Climate Fintech App Pitch Deck by Slidesgo">
  <a:themeElements>
    <a:clrScheme name="Simple Light">
      <a:dk1>
        <a:srgbClr val="1C3F2B"/>
      </a:dk1>
      <a:lt1>
        <a:srgbClr val="FFF3E2"/>
      </a:lt1>
      <a:dk2>
        <a:srgbClr val="288F77"/>
      </a:dk2>
      <a:lt2>
        <a:srgbClr val="FFBE80"/>
      </a:lt2>
      <a:accent1>
        <a:srgbClr val="FFE177"/>
      </a:accent1>
      <a:accent2>
        <a:srgbClr val="FF8187"/>
      </a:accent2>
      <a:accent3>
        <a:srgbClr val="99E6FC"/>
      </a:accent3>
      <a:accent4>
        <a:srgbClr val="005E80"/>
      </a:accent4>
      <a:accent5>
        <a:srgbClr val="FFFFFF"/>
      </a:accent5>
      <a:accent6>
        <a:srgbClr val="FFFFFF"/>
      </a:accent6>
      <a:hlink>
        <a:srgbClr val="1C3F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AD514C471B7A40AA0DB1B35A620E7B" ma:contentTypeVersion="8" ma:contentTypeDescription="Create a new document." ma:contentTypeScope="" ma:versionID="450d46886359a35fa6d78359867257e1">
  <xsd:schema xmlns:xsd="http://www.w3.org/2001/XMLSchema" xmlns:xs="http://www.w3.org/2001/XMLSchema" xmlns:p="http://schemas.microsoft.com/office/2006/metadata/properties" xmlns:ns3="470c4d74-e691-47d2-8de5-8f7462180cb9" xmlns:ns4="c4fabdc8-5829-4483-937f-8e625d56b3ab" targetNamespace="http://schemas.microsoft.com/office/2006/metadata/properties" ma:root="true" ma:fieldsID="c947c18a04a68f73afcdb8d015015bf7" ns3:_="" ns4:_="">
    <xsd:import namespace="470c4d74-e691-47d2-8de5-8f7462180cb9"/>
    <xsd:import namespace="c4fabdc8-5829-4483-937f-8e625d56b3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0c4d74-e691-47d2-8de5-8f7462180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abdc8-5829-4483-937f-8e625d56b3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0c4d74-e691-47d2-8de5-8f7462180cb9" xsi:nil="true"/>
  </documentManagement>
</p:properties>
</file>

<file path=customXml/itemProps1.xml><?xml version="1.0" encoding="utf-8"?>
<ds:datastoreItem xmlns:ds="http://schemas.openxmlformats.org/officeDocument/2006/customXml" ds:itemID="{A158D99A-AA81-4572-A4DA-8B9F8B08B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0c4d74-e691-47d2-8de5-8f7462180cb9"/>
    <ds:schemaRef ds:uri="c4fabdc8-5829-4483-937f-8e625d56b3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6B6F65-2516-4794-B42A-335D2A9E80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6465BF-3595-4059-B258-10F2424CA092}">
  <ds:schemaRefs>
    <ds:schemaRef ds:uri="http://schemas.microsoft.com/office/2006/documentManagement/types"/>
    <ds:schemaRef ds:uri="http://schemas.microsoft.com/office/2006/metadata/properties"/>
    <ds:schemaRef ds:uri="470c4d74-e691-47d2-8de5-8f7462180cb9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4fabdc8-5829-4483-937f-8e625d56b3a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619</Words>
  <Application>Microsoft Office PowerPoint</Application>
  <PresentationFormat>Apresentação no Ecrã (16:9)</PresentationFormat>
  <Paragraphs>141</Paragraphs>
  <Slides>17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7" baseType="lpstr">
      <vt:lpstr>Raleway</vt:lpstr>
      <vt:lpstr>PT Sans</vt:lpstr>
      <vt:lpstr>IBM Plex Sans Medium</vt:lpstr>
      <vt:lpstr>Arial</vt:lpstr>
      <vt:lpstr>Anaheim</vt:lpstr>
      <vt:lpstr>Public Sans</vt:lpstr>
      <vt:lpstr>IBM Plex Sans</vt:lpstr>
      <vt:lpstr>Bebas Neue</vt:lpstr>
      <vt:lpstr>Nunito Light</vt:lpstr>
      <vt:lpstr>Climate Fintech App Pitch Deck by Slidesgo</vt:lpstr>
      <vt:lpstr>Sistema de monitorização e rastreamento para gamification de operação turística - Ruralia</vt:lpstr>
      <vt:lpstr>Table of contents</vt:lpstr>
      <vt:lpstr>Our Team</vt:lpstr>
      <vt:lpstr>Context</vt:lpstr>
      <vt:lpstr>Gamification</vt:lpstr>
      <vt:lpstr>Motivation and Goals</vt:lpstr>
      <vt:lpstr>State of the Art</vt:lpstr>
      <vt:lpstr>Apresentação do PowerPoint</vt:lpstr>
      <vt:lpstr>System Architecture</vt:lpstr>
      <vt:lpstr>Apresentação do PowerPoint</vt:lpstr>
      <vt:lpstr>Development</vt:lpstr>
      <vt:lpstr>Development</vt:lpstr>
      <vt:lpstr>Functionalities</vt:lpstr>
      <vt:lpstr>Functionalities</vt:lpstr>
      <vt:lpstr>Demonstration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Fintech App Pitch Deck</dc:title>
  <dc:creator>Eduarda Aires</dc:creator>
  <cp:lastModifiedBy>Maria Tavares</cp:lastModifiedBy>
  <cp:revision>8</cp:revision>
  <dcterms:modified xsi:type="dcterms:W3CDTF">2024-10-17T20:44:21Z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0x010100CDAD514C471B7A40AA0DB1B35A620E7B</vt:lpwstr>
  </property>
</Properties>
</file>